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110.xml" ContentType="application/vnd.openxmlformats-officedocument.drawingml.chart+xml"/>
  <Override PartName="/ppt/charts/chart120.xml" ContentType="application/vnd.openxmlformats-officedocument.drawingml.chart+xml"/>
  <Override PartName="/ppt/diagrams/data2.xml" ContentType="application/vnd.openxmlformats-officedocument.drawingml.diagramData+xml"/>
  <Override PartName="/ppt/charts/chart24.xml" ContentType="application/vnd.openxmlformats-officedocument.drawingml.chart+xml"/>
  <Override PartName="/ppt/charts/chart25.xml" ContentType="application/vnd.openxmlformats-officedocument.drawingml.chart+xml"/>
  <Override PartName="/ppt/charts/chart260.xml" ContentType="application/vnd.openxmlformats-officedocument.drawingml.chart+xml"/>
  <Override PartName="/ppt/charts/colors110.xml" ContentType="application/vnd.ms-office.chartcolorstyle+xml"/>
  <Override PartName="/ppt/charts/style110.xml" ContentType="application/vnd.ms-office.chartstyle+xml"/>
  <Override PartName="/ppt/charts/colors120.xml" ContentType="application/vnd.ms-office.chartcolorstyle+xml"/>
  <Override PartName="/ppt/charts/style120.xml" ContentType="application/vnd.ms-office.chartstyle+xml"/>
  <Override PartName="/ppt/charts/colors220.xml" ContentType="application/vnd.ms-office.chartcolorstyle+xml"/>
  <Override PartName="/ppt/charts/style220.xml" ContentType="application/vnd.ms-office.chartstyle+xml"/>
  <Override PartName="/ppt/charts/colors230.xml" ContentType="application/vnd.ms-office.chartcolorstyle+xml"/>
  <Override PartName="/ppt/charts/style230.xml" ContentType="application/vnd.ms-office.chartstyle+xml"/>
  <Override PartName="/ppt/charts/colors240.xml" ContentType="application/vnd.ms-office.chartcolorstyle+xml"/>
  <Override PartName="/ppt/charts/style24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8" r:id="rId2"/>
    <p:sldId id="256" r:id="rId3"/>
    <p:sldId id="280" r:id="rId4"/>
    <p:sldId id="270" r:id="rId5"/>
    <p:sldId id="257" r:id="rId6"/>
    <p:sldId id="272" r:id="rId7"/>
    <p:sldId id="258" r:id="rId8"/>
    <p:sldId id="259" r:id="rId9"/>
    <p:sldId id="260" r:id="rId10"/>
    <p:sldId id="265" r:id="rId11"/>
    <p:sldId id="261" r:id="rId12"/>
    <p:sldId id="277" r:id="rId13"/>
    <p:sldId id="262" r:id="rId14"/>
    <p:sldId id="264" r:id="rId15"/>
    <p:sldId id="263" r:id="rId16"/>
    <p:sldId id="276" r:id="rId17"/>
    <p:sldId id="266" r:id="rId18"/>
    <p:sldId id="271" r:id="rId19"/>
    <p:sldId id="274" r:id="rId20"/>
    <p:sldId id="275"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BD8F"/>
    <a:srgbClr val="BACDBF"/>
    <a:srgbClr val="BEAB25"/>
    <a:srgbClr val="B4BF8E"/>
    <a:srgbClr val="C7DEC9"/>
    <a:srgbClr val="B43B29"/>
    <a:srgbClr val="C5DCCA"/>
    <a:srgbClr val="D7C667"/>
    <a:srgbClr val="74B44A"/>
    <a:srgbClr val="F4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71" autoAdjust="0"/>
  </p:normalViewPr>
  <p:slideViewPr>
    <p:cSldViewPr snapToGrid="0">
      <p:cViewPr varScale="1">
        <p:scale>
          <a:sx n="65" d="100"/>
          <a:sy n="65" d="100"/>
        </p:scale>
        <p:origin x="15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0.xml"/><Relationship Id="rId1" Type="http://schemas.microsoft.com/office/2011/relationships/chartStyle" Target="style1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0.xml"/><Relationship Id="rId1" Type="http://schemas.microsoft.com/office/2011/relationships/chartStyle" Target="style12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0.xlsx"/><Relationship Id="rId2" Type="http://schemas.microsoft.com/office/2011/relationships/chartColorStyle" Target="colors220.xml"/><Relationship Id="rId1" Type="http://schemas.microsoft.com/office/2011/relationships/chartStyle" Target="style2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0.xlsx"/><Relationship Id="rId2" Type="http://schemas.microsoft.com/office/2011/relationships/chartColorStyle" Target="colors230.xml"/><Relationship Id="rId1" Type="http://schemas.microsoft.com/office/2011/relationships/chartStyle" Target="style230.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0.xml.rels><?xml version="1.0" encoding="UTF-8" standalone="yes"?>
<Relationships xmlns="http://schemas.openxmlformats.org/package/2006/relationships"><Relationship Id="rId3" Type="http://schemas.openxmlformats.org/officeDocument/2006/relationships/package" Target="../embeddings/Microsoft_Excel_Worksheet240.xlsx"/><Relationship Id="rId2" Type="http://schemas.microsoft.com/office/2011/relationships/chartColorStyle" Target="colors240.xml"/><Relationship Id="rId1" Type="http://schemas.microsoft.com/office/2011/relationships/chartStyle" Target="style24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150807609324245E-3"/>
          <c:y val="5.0157082974491814E-3"/>
          <c:w val="0.97845874283866274"/>
          <c:h val="0.97345368459274539"/>
        </c:manualLayout>
      </c:layout>
      <c:pie3DChart>
        <c:varyColors val="1"/>
        <c:ser>
          <c:idx val="0"/>
          <c:order val="0"/>
          <c:tx>
            <c:strRef>
              <c:f>Sheet1!$B$1</c:f>
              <c:strCache>
                <c:ptCount val="1"/>
                <c:pt idx="0">
                  <c:v>Sales</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Sheet1!$A$2:$A$11</c:f>
              <c:strCache>
                <c:ptCount val="4"/>
                <c:pt idx="0">
                  <c:v>1st Qtr</c:v>
                </c:pt>
                <c:pt idx="1">
                  <c:v>2nd Qtr</c:v>
                </c:pt>
                <c:pt idx="2">
                  <c:v>3rd Qtr</c:v>
                </c:pt>
                <c:pt idx="3">
                  <c:v>4th Qtr</c:v>
                </c:pt>
              </c:strCache>
            </c:strRef>
          </c:cat>
          <c:val>
            <c:numRef>
              <c:f>Sheet1!$B$2:$B$11</c:f>
              <c:numCache>
                <c:formatCode>General</c:formatCode>
                <c:ptCount val="10"/>
                <c:pt idx="0">
                  <c:v>0.2</c:v>
                </c:pt>
                <c:pt idx="1">
                  <c:v>0.2</c:v>
                </c:pt>
                <c:pt idx="2">
                  <c:v>0.2</c:v>
                </c:pt>
                <c:pt idx="3">
                  <c:v>0.2</c:v>
                </c:pt>
                <c:pt idx="4">
                  <c:v>0.2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7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318825734630793E-2"/>
          <c:y val="6.9194028500856892E-3"/>
          <c:w val="0.95707775140452733"/>
          <c:h val="0.95502388147444306"/>
        </c:manualLayout>
      </c:layout>
      <c:pie3DChart>
        <c:varyColors val="1"/>
        <c:ser>
          <c:idx val="0"/>
          <c:order val="0"/>
          <c:tx>
            <c:strRef>
              <c:f>Sheet1!$B$1</c:f>
              <c:strCache>
                <c:ptCount val="1"/>
                <c:pt idx="0">
                  <c:v>Sales</c:v>
                </c:pt>
              </c:strCache>
            </c:strRef>
          </c:tx>
          <c:dPt>
            <c:idx val="0"/>
            <c:bubble3D val="0"/>
            <c:explosion val="1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5"/>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14"/>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explosion val="13"/>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explosion val="14"/>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4"/>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pt idx="5">
                  <c:v>1</c:v>
                </c:pt>
                <c:pt idx="6">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4"/>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pt idx="5">
                  <c:v>1</c:v>
                </c:pt>
                <c:pt idx="6">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1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2"/>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1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2"/>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explosion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numCache>
            </c:numRef>
          </c:val>
        </c:ser>
        <c:dLbls>
          <c:showLegendKey val="0"/>
          <c:showVal val="0"/>
          <c:showCatName val="0"/>
          <c:showSerName val="0"/>
          <c:showPercent val="0"/>
          <c:showBubbleSize val="0"/>
          <c:showLeaderLines val="1"/>
        </c:dLbls>
        <c:firstSliceAng val="8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3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explosion val="14"/>
            <c:spPr>
              <a:solidFill>
                <a:srgbClr val="FFC611"/>
              </a:solidFill>
              <a:ln>
                <a:noFill/>
              </a:ln>
              <a:effectLst>
                <a:outerShdw blurRad="57150" dist="19050" dir="5400000" algn="ctr" rotWithShape="0">
                  <a:srgbClr val="000000">
                    <a:alpha val="63000"/>
                  </a:srgbClr>
                </a:outerShdw>
              </a:effectLst>
            </c:spPr>
          </c:dPt>
          <c:dPt>
            <c:idx val="2"/>
            <c:bubble3D val="0"/>
            <c:explosion val="1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solidFill>
                <a:srgbClr val="68A2DB"/>
              </a:solidFill>
              <a:ln>
                <a:noFill/>
              </a:ln>
              <a:effectLst>
                <a:outerShdw blurRad="57150" dist="19050" dir="5400000" algn="ctr" rotWithShape="0">
                  <a:srgbClr val="000000">
                    <a:alpha val="63000"/>
                  </a:srgbClr>
                </a:outerShdw>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0"/>
            <c:bubble3D val="0"/>
            <c:spPr>
              <a:solidFill>
                <a:srgbClr val="F4823B"/>
              </a:solidFill>
              <a:ln>
                <a:noFill/>
              </a:ln>
              <a:effectLst>
                <a:outerShdw blurRad="57150" dist="19050" dir="5400000" algn="ctr" rotWithShape="0">
                  <a:srgbClr val="000000">
                    <a:alpha val="63000"/>
                  </a:srgbClr>
                </a:outerShdw>
              </a:effectLst>
            </c:spPr>
          </c:dPt>
          <c:dPt>
            <c:idx val="11"/>
            <c:bubble3D val="0"/>
            <c:explosion val="13"/>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cat>
            <c:strRef>
              <c:f>Sheet1!$A$2:$A$13</c:f>
              <c:strCache>
                <c:ptCount val="4"/>
                <c:pt idx="0">
                  <c:v>1st Qtr</c:v>
                </c:pt>
                <c:pt idx="1">
                  <c:v>2nd Qtr</c:v>
                </c:pt>
                <c:pt idx="2">
                  <c:v>3rd Qtr</c:v>
                </c:pt>
                <c:pt idx="3">
                  <c:v>4th Qtr</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5"/>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4"/>
            <c:bubble3D val="0"/>
            <c:explosion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5"/>
            <c:bubble3D val="0"/>
            <c:explosion val="0"/>
            <c:spPr>
              <a:solidFill>
                <a:schemeClr val="accent4">
                  <a:lumMod val="50000"/>
                </a:schemeClr>
              </a:solidFill>
              <a:ln>
                <a:noFill/>
              </a:ln>
              <a:effectLst>
                <a:outerShdw blurRad="57150" dist="19050" dir="5400000" algn="ctr" rotWithShape="0">
                  <a:srgbClr val="000000">
                    <a:alpha val="63000"/>
                  </a:srgbClr>
                </a:outerShdw>
              </a:effectLst>
            </c:spPr>
          </c:dPt>
          <c:dPt>
            <c:idx val="6"/>
            <c:bubble3D val="0"/>
            <c:spPr>
              <a:solidFill>
                <a:srgbClr val="74B44A"/>
              </a:solidFill>
              <a:ln>
                <a:noFill/>
              </a:ln>
              <a:effectLst>
                <a:outerShdw blurRad="57150" dist="19050" dir="5400000" algn="ctr" rotWithShape="0">
                  <a:srgbClr val="000000">
                    <a:alpha val="63000"/>
                  </a:srgbClr>
                </a:outerShdw>
              </a:effectLst>
            </c:spPr>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cat>
            <c:strRef>
              <c:f>Sheet1!$A$2:$A$7</c:f>
              <c:strCache>
                <c:ptCount val="4"/>
                <c:pt idx="0">
                  <c:v>1st Qtr</c:v>
                </c:pt>
                <c:pt idx="1">
                  <c:v>2nd Qtr</c:v>
                </c:pt>
                <c:pt idx="2">
                  <c:v>3rd Qtr</c:v>
                </c:pt>
                <c:pt idx="3">
                  <c:v>4th Qtr</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dLbls>
          <c:showLegendKey val="0"/>
          <c:showVal val="0"/>
          <c:showCatName val="0"/>
          <c:showSerName val="0"/>
          <c:showPercent val="0"/>
          <c:showBubbleSize val="0"/>
          <c:showLeaderLines val="1"/>
        </c:dLbls>
        <c:firstSliceAng val="11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explosion val="10"/>
            <c:spPr>
              <a:solidFill>
                <a:srgbClr val="00B050"/>
              </a:solidFill>
              <a:ln>
                <a:noFill/>
              </a:ln>
              <a:effectLst>
                <a:outerShdw blurRad="57150" dist="19050" dir="5400000" algn="ctr" rotWithShape="0">
                  <a:srgbClr val="000000">
                    <a:alpha val="63000"/>
                  </a:srgbClr>
                </a:outerShdw>
              </a:effectLst>
            </c:spPr>
          </c:dPt>
          <c:dPt>
            <c:idx val="2"/>
            <c:bubble3D val="0"/>
            <c:explosion val="8"/>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solidFill>
                <a:srgbClr val="F48137"/>
              </a:solidFill>
              <a:ln>
                <a:noFill/>
              </a:ln>
              <a:effectLst>
                <a:outerShdw blurRad="57150" dist="19050" dir="5400000" algn="ctr" rotWithShape="0">
                  <a:srgbClr val="000000">
                    <a:alpha val="63000"/>
                  </a:srgbClr>
                </a:outerShdw>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1"/>
            <c:bubble3D val="0"/>
            <c:spPr>
              <a:solidFill>
                <a:srgbClr val="FFC61E"/>
              </a:solidFill>
              <a:ln>
                <a:noFill/>
              </a:ln>
              <a:effectLst>
                <a:outerShdw blurRad="57150" dist="19050" dir="5400000" algn="ctr" rotWithShape="0">
                  <a:srgbClr val="000000">
                    <a:alpha val="63000"/>
                  </a:srgbClr>
                </a:outerShdw>
              </a:effectLst>
            </c:spPr>
          </c:dPt>
          <c:cat>
            <c:strRef>
              <c:f>Sheet1!$A$2:$A$7</c:f>
              <c:strCache>
                <c:ptCount val="4"/>
                <c:pt idx="0">
                  <c:v>1st Qtr</c:v>
                </c:pt>
                <c:pt idx="1">
                  <c:v>2nd Qtr</c:v>
                </c:pt>
                <c:pt idx="2">
                  <c:v>3rd Qtr</c:v>
                </c:pt>
                <c:pt idx="3">
                  <c:v>4th Qtr</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pt idx="3">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6"/>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cat>
            <c:strRef>
              <c:f>Sheet1!$A$2:$A$7</c:f>
              <c:strCache>
                <c:ptCount val="4"/>
                <c:pt idx="0">
                  <c:v>1st Qtr</c:v>
                </c:pt>
                <c:pt idx="1">
                  <c:v>2nd Qtr</c:v>
                </c:pt>
                <c:pt idx="2">
                  <c:v>3rd Qtr</c:v>
                </c:pt>
                <c:pt idx="3">
                  <c:v>4th Qtr</c:v>
                </c:pt>
              </c:strCache>
            </c:strRef>
          </c:cat>
          <c:val>
            <c:numRef>
              <c:f>Sheet1!$B$2:$B$7</c:f>
              <c:numCache>
                <c:formatCode>General</c:formatCode>
                <c:ptCount val="6"/>
                <c:pt idx="0">
                  <c:v>1</c:v>
                </c:pt>
                <c:pt idx="1">
                  <c:v>1</c:v>
                </c:pt>
                <c:pt idx="2">
                  <c:v>1</c:v>
                </c:pt>
                <c:pt idx="3">
                  <c:v>1</c:v>
                </c:pt>
                <c:pt idx="4">
                  <c:v>1</c:v>
                </c:pt>
                <c:pt idx="5">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074419259676038E-2"/>
          <c:y val="1.7949500545078856E-3"/>
          <c:w val="0.98292558074032399"/>
          <c:h val="0.98136663375003608"/>
        </c:manualLayout>
      </c:layout>
      <c:pie3DChart>
        <c:varyColors val="1"/>
        <c:ser>
          <c:idx val="0"/>
          <c:order val="0"/>
          <c:tx>
            <c:strRef>
              <c:f>Sheet1!$B$1</c:f>
              <c:strCache>
                <c:ptCount val="1"/>
                <c:pt idx="0">
                  <c:v>Sales</c:v>
                </c:pt>
              </c:strCache>
            </c:strRef>
          </c:tx>
          <c:spPr>
            <a:ln w="69850">
              <a:solidFill>
                <a:srgbClr val="C00000"/>
              </a:solidFill>
            </a:ln>
          </c:spPr>
          <c:dPt>
            <c:idx val="0"/>
            <c:bubble3D val="0"/>
            <c:explosion val="10"/>
            <c:spPr>
              <a:solidFill>
                <a:schemeClr val="accent6"/>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1"/>
            <c:bubble3D val="0"/>
            <c:explosion val="10"/>
            <c:spPr>
              <a:solidFill>
                <a:schemeClr val="accent5"/>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2"/>
            <c:bubble3D val="0"/>
            <c:spPr>
              <a:solidFill>
                <a:srgbClr val="7030A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3"/>
            <c:bubble3D val="0"/>
            <c:spPr>
              <a:solidFill>
                <a:srgbClr val="4270C1"/>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4"/>
            <c:bubble3D val="0"/>
            <c:spPr>
              <a:solidFill>
                <a:schemeClr val="accent2"/>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5"/>
            <c:bubble3D val="0"/>
            <c:explosion val="14"/>
            <c:spPr>
              <a:solidFill>
                <a:srgbClr val="FBBD0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6"/>
            <c:bubble3D val="0"/>
            <c:explosion val="11"/>
            <c:spPr>
              <a:solidFill>
                <a:schemeClr val="accent6">
                  <a:lumMod val="80000"/>
                  <a:lumOff val="20000"/>
                </a:schemeClr>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7"/>
            <c:bubble3D val="0"/>
            <c:explosion val="14"/>
            <c:spPr>
              <a:solidFill>
                <a:srgbClr val="00206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8.1714551517640382E-3"/>
          <c:w val="0.97845874283866274"/>
          <c:h val="0.97345368459274539"/>
        </c:manualLayout>
      </c:layout>
      <c:pie3DChart>
        <c:varyColors val="1"/>
        <c:ser>
          <c:idx val="0"/>
          <c:order val="0"/>
          <c:tx>
            <c:strRef>
              <c:f>Sheet1!$B$1</c:f>
              <c:strCache>
                <c:ptCount val="1"/>
                <c:pt idx="0">
                  <c:v>Sales</c:v>
                </c:pt>
              </c:strCache>
            </c:strRef>
          </c:tx>
          <c:explosion val="5"/>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Sheet1!$A$2:$A$11</c:f>
              <c:strCache>
                <c:ptCount val="4"/>
                <c:pt idx="0">
                  <c:v>1st Qtr</c:v>
                </c:pt>
                <c:pt idx="1">
                  <c:v>2nd Qtr</c:v>
                </c:pt>
                <c:pt idx="2">
                  <c:v>3rd Qtr</c:v>
                </c:pt>
                <c:pt idx="3">
                  <c:v>4th Qtr</c:v>
                </c:pt>
              </c:strCache>
            </c:strRef>
          </c:cat>
          <c:val>
            <c:numRef>
              <c:f>Sheet1!$B$2:$B$11</c:f>
              <c:numCache>
                <c:formatCode>General</c:formatCode>
                <c:ptCount val="10"/>
                <c:pt idx="0">
                  <c:v>0.2</c:v>
                </c:pt>
                <c:pt idx="1">
                  <c:v>0.2</c:v>
                </c:pt>
                <c:pt idx="2">
                  <c:v>0.2</c:v>
                </c:pt>
                <c:pt idx="3">
                  <c:v>0.2</c:v>
                </c:pt>
                <c:pt idx="4">
                  <c:v>0.2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7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805839820739683E-2"/>
          <c:y val="1.7949493457871586E-3"/>
          <c:w val="0.98019416017926031"/>
          <c:h val="0.99641010130842567"/>
        </c:manualLayout>
      </c:layout>
      <c:pie3DChart>
        <c:varyColors val="1"/>
        <c:ser>
          <c:idx val="0"/>
          <c:order val="0"/>
          <c:tx>
            <c:strRef>
              <c:f>Sheet1!$B$1</c:f>
              <c:strCache>
                <c:ptCount val="1"/>
                <c:pt idx="0">
                  <c:v>Sales</c:v>
                </c:pt>
              </c:strCache>
            </c:strRef>
          </c:tx>
          <c:dPt>
            <c:idx val="0"/>
            <c:bubble3D val="0"/>
            <c:explosion val="6"/>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6"/>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8"/>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6"/>
            <c:spPr>
              <a:solidFill>
                <a:srgbClr val="4270C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FBBD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explosion val="9"/>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7949493457871586E-3"/>
          <c:w val="1"/>
          <c:h val="0.99820505065421261"/>
        </c:manualLayout>
      </c:layout>
      <c:pie3DChart>
        <c:varyColors val="1"/>
        <c:ser>
          <c:idx val="0"/>
          <c:order val="0"/>
          <c:tx>
            <c:strRef>
              <c:f>Sheet1!$B$1</c:f>
              <c:strCache>
                <c:ptCount val="1"/>
                <c:pt idx="0">
                  <c:v>Sales</c:v>
                </c:pt>
              </c:strCache>
            </c:strRef>
          </c:tx>
          <c:spPr>
            <a:scene3d>
              <a:camera prst="orthographicFront"/>
              <a:lightRig rig="threePt" dir="t"/>
            </a:scene3d>
            <a:sp3d>
              <a:bevelT w="127000" h="127000"/>
              <a:bevelB w="127000" h="127000"/>
            </a:sp3d>
          </c:spPr>
          <c:dPt>
            <c:idx val="0"/>
            <c:bubble3D val="0"/>
            <c:explosion val="6"/>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8"/>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4270C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FBBD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explosion val="13"/>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9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074419259676038E-2"/>
          <c:y val="1.7949500545078856E-3"/>
          <c:w val="0.98292558074032399"/>
          <c:h val="0.98136663375003608"/>
        </c:manualLayout>
      </c:layout>
      <c:pie3DChart>
        <c:varyColors val="1"/>
        <c:ser>
          <c:idx val="0"/>
          <c:order val="0"/>
          <c:tx>
            <c:strRef>
              <c:f>Sheet1!$B$1</c:f>
              <c:strCache>
                <c:ptCount val="1"/>
                <c:pt idx="0">
                  <c:v>Sales</c:v>
                </c:pt>
              </c:strCache>
            </c:strRef>
          </c:tx>
          <c:spPr>
            <a:ln w="69850">
              <a:solidFill>
                <a:srgbClr val="C00000"/>
              </a:solidFill>
            </a:ln>
          </c:spPr>
          <c:explosion val="7"/>
          <c:dPt>
            <c:idx val="0"/>
            <c:bubble3D val="0"/>
            <c:spPr>
              <a:solidFill>
                <a:schemeClr val="accent6"/>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1"/>
            <c:bubble3D val="0"/>
            <c:spPr>
              <a:solidFill>
                <a:schemeClr val="accent5"/>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2"/>
            <c:bubble3D val="0"/>
            <c:spPr>
              <a:solidFill>
                <a:srgbClr val="7030A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3"/>
            <c:bubble3D val="0"/>
            <c:spPr>
              <a:solidFill>
                <a:srgbClr val="4270C1"/>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4"/>
            <c:bubble3D val="0"/>
            <c:explosion val="0"/>
            <c:spPr>
              <a:solidFill>
                <a:schemeClr val="accent2"/>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5"/>
            <c:bubble3D val="0"/>
            <c:explosion val="0"/>
            <c:spPr>
              <a:solidFill>
                <a:srgbClr val="FBBD0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6"/>
            <c:bubble3D val="0"/>
            <c:explosion val="0"/>
            <c:spPr>
              <a:solidFill>
                <a:schemeClr val="accent6">
                  <a:lumMod val="80000"/>
                  <a:lumOff val="20000"/>
                </a:schemeClr>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7"/>
            <c:bubble3D val="0"/>
            <c:spPr>
              <a:solidFill>
                <a:srgbClr val="00206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7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805839820739683E-2"/>
          <c:y val="1.7949493457871586E-3"/>
          <c:w val="0.98019416017926031"/>
          <c:h val="0.99641010130842567"/>
        </c:manualLayout>
      </c:layout>
      <c:pie3DChart>
        <c:varyColors val="1"/>
        <c:ser>
          <c:idx val="0"/>
          <c:order val="0"/>
          <c:tx>
            <c:strRef>
              <c:f>Sheet1!$B$1</c:f>
              <c:strCache>
                <c:ptCount val="1"/>
                <c:pt idx="0">
                  <c:v>Sales</c:v>
                </c:pt>
              </c:strCache>
            </c:strRef>
          </c:tx>
          <c:dPt>
            <c:idx val="0"/>
            <c:bubble3D val="0"/>
            <c:explosion val="6"/>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6"/>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8"/>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6"/>
            <c:spPr>
              <a:solidFill>
                <a:srgbClr val="4270C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FBBD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explosion val="9"/>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9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074419259676038E-2"/>
          <c:y val="1.7949500545078856E-3"/>
          <c:w val="0.98292558074032399"/>
          <c:h val="0.98136663375003608"/>
        </c:manualLayout>
      </c:layout>
      <c:pie3DChart>
        <c:varyColors val="1"/>
        <c:ser>
          <c:idx val="0"/>
          <c:order val="0"/>
          <c:tx>
            <c:strRef>
              <c:f>Sheet1!$B$1</c:f>
              <c:strCache>
                <c:ptCount val="1"/>
                <c:pt idx="0">
                  <c:v>Sales</c:v>
                </c:pt>
              </c:strCache>
            </c:strRef>
          </c:tx>
          <c:spPr>
            <a:ln w="69850">
              <a:solidFill>
                <a:srgbClr val="C00000"/>
              </a:solidFill>
            </a:ln>
          </c:spPr>
          <c:explosion val="7"/>
          <c:dPt>
            <c:idx val="0"/>
            <c:bubble3D val="0"/>
            <c:spPr>
              <a:solidFill>
                <a:schemeClr val="accent6"/>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1"/>
            <c:bubble3D val="0"/>
            <c:spPr>
              <a:solidFill>
                <a:schemeClr val="accent5"/>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2"/>
            <c:bubble3D val="0"/>
            <c:spPr>
              <a:solidFill>
                <a:srgbClr val="7030A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3"/>
            <c:bubble3D val="0"/>
            <c:spPr>
              <a:solidFill>
                <a:srgbClr val="4270C1"/>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4"/>
            <c:bubble3D val="0"/>
            <c:explosion val="0"/>
            <c:spPr>
              <a:solidFill>
                <a:schemeClr val="accent2"/>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5"/>
            <c:bubble3D val="0"/>
            <c:explosion val="0"/>
            <c:spPr>
              <a:solidFill>
                <a:srgbClr val="FBBD0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6"/>
            <c:bubble3D val="0"/>
            <c:explosion val="0"/>
            <c:spPr>
              <a:solidFill>
                <a:schemeClr val="accent6">
                  <a:lumMod val="80000"/>
                  <a:lumOff val="20000"/>
                </a:schemeClr>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dPt>
            <c:idx val="7"/>
            <c:bubble3D val="0"/>
            <c:spPr>
              <a:solidFill>
                <a:srgbClr val="002060"/>
              </a:solidFill>
              <a:ln w="69850">
                <a:solidFill>
                  <a:srgbClr val="C00000"/>
                </a:solidFill>
              </a:ln>
              <a:effectLst>
                <a:outerShdw blurRad="88900" sx="102000" sy="102000" algn="ctr" rotWithShape="0">
                  <a:prstClr val="black">
                    <a:alpha val="10000"/>
                  </a:prstClr>
                </a:outerShdw>
              </a:effectLst>
              <a:scene3d>
                <a:camera prst="orthographicFront"/>
                <a:lightRig rig="threePt" dir="t"/>
              </a:scene3d>
              <a:sp3d contourW="69850">
                <a:bevelT w="127000" h="127000"/>
                <a:bevelB w="127000" h="127000"/>
                <a:contourClr>
                  <a:srgbClr val="C00000"/>
                </a:contourClr>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7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805839820739683E-2"/>
          <c:y val="1.7949493457871586E-3"/>
          <c:w val="0.98019416017926031"/>
          <c:h val="0.99641010130842567"/>
        </c:manualLayout>
      </c:layout>
      <c:pie3DChart>
        <c:varyColors val="1"/>
        <c:ser>
          <c:idx val="0"/>
          <c:order val="0"/>
          <c:tx>
            <c:strRef>
              <c:f>Sheet1!$B$1</c:f>
              <c:strCache>
                <c:ptCount val="1"/>
                <c:pt idx="0">
                  <c:v>Sales</c:v>
                </c:pt>
              </c:strCache>
            </c:strRef>
          </c:tx>
          <c:dPt>
            <c:idx val="0"/>
            <c:bubble3D val="0"/>
            <c:explosion val="6"/>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6"/>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8"/>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6"/>
            <c:spPr>
              <a:solidFill>
                <a:srgbClr val="4270C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FBBD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explosion val="9"/>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9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7949493457871586E-3"/>
          <c:w val="1"/>
          <c:h val="0.99820505065421261"/>
        </c:manualLayout>
      </c:layout>
      <c:pie3DChart>
        <c:varyColors val="1"/>
        <c:ser>
          <c:idx val="0"/>
          <c:order val="0"/>
          <c:tx>
            <c:strRef>
              <c:f>Sheet1!$B$1</c:f>
              <c:strCache>
                <c:ptCount val="1"/>
                <c:pt idx="0">
                  <c:v>Sales</c:v>
                </c:pt>
              </c:strCache>
            </c:strRef>
          </c:tx>
          <c:spPr>
            <a:scene3d>
              <a:camera prst="orthographicFront"/>
              <a:lightRig rig="threePt" dir="t"/>
            </a:scene3d>
            <a:sp3d>
              <a:bevelT w="127000" h="127000"/>
              <a:bevelB w="127000" h="127000"/>
            </a:sp3d>
          </c:spPr>
          <c:explosion val="7"/>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4270C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FBBD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9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7949493457871586E-3"/>
          <c:w val="1"/>
          <c:h val="0.99820505065421261"/>
        </c:manualLayout>
      </c:layout>
      <c:pie3DChart>
        <c:varyColors val="1"/>
        <c:ser>
          <c:idx val="0"/>
          <c:order val="0"/>
          <c:tx>
            <c:strRef>
              <c:f>Sheet1!$B$1</c:f>
              <c:strCache>
                <c:ptCount val="1"/>
                <c:pt idx="0">
                  <c:v>Sales</c:v>
                </c:pt>
              </c:strCache>
            </c:strRef>
          </c:tx>
          <c:spPr>
            <a:scene3d>
              <a:camera prst="orthographicFront"/>
              <a:lightRig rig="threePt" dir="t"/>
            </a:scene3d>
            <a:sp3d>
              <a:bevelT w="127000" h="127000"/>
              <a:bevelB w="127000" h="127000"/>
            </a:sp3d>
          </c:spPr>
          <c:explosion val="7"/>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4270C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FBBD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pt idx="3">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explosion val="13"/>
            <c:spPr>
              <a:solidFill>
                <a:schemeClr val="accent4"/>
              </a:solidFill>
              <a:ln>
                <a:noFill/>
              </a:ln>
              <a:effectLst/>
              <a:scene3d>
                <a:camera prst="orthographicFront"/>
                <a:lightRig rig="brightRoom" dir="t"/>
              </a:scene3d>
              <a:sp3d prstMaterial="flat">
                <a:bevelT w="50800" h="101600" prst="angle"/>
                <a:contourClr>
                  <a:srgbClr val="000000"/>
                </a:contourClr>
              </a:sp3d>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pt idx="3">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0.9683756568965004"/>
          <c:h val="0.9354841564807521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val>
            <c:numRef>
              <c:f>Sheet1!$B$2:$B$9</c:f>
              <c:numCache>
                <c:formatCode>General</c:formatCode>
                <c:ptCount val="8"/>
                <c:pt idx="0">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4"/>
                      <c:pt idx="0">
                        <c:v>1st Qtr</c:v>
                      </c:pt>
                      <c:pt idx="1">
                        <c:v>2nd Qtr</c:v>
                      </c:pt>
                      <c:pt idx="2">
                        <c:v>3rd Qtr</c:v>
                      </c:pt>
                      <c:pt idx="3">
                        <c:v>4th Qtr</c:v>
                      </c:pt>
                    </c:strCache>
                  </c:strRef>
                </c15:cat>
              </c15:filteredCategoryTitl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2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25048878160649E-3"/>
          <c:y val="1.524914338637447E-2"/>
          <c:w val="0.9683756568965004"/>
          <c:h val="0.9354841564807521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val>
            <c:numRef>
              <c:f>Sheet1!$B$2:$B$9</c:f>
              <c:numCache>
                <c:formatCode>General</c:formatCode>
                <c:ptCount val="8"/>
                <c:pt idx="0">
                  <c:v>1</c:v>
                </c:pt>
                <c:pt idx="1">
                  <c:v>1</c:v>
                </c:pt>
                <c:pt idx="2">
                  <c:v>1</c:v>
                </c:pt>
                <c:pt idx="3">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4"/>
                      <c:pt idx="0">
                        <c:v>1st Qtr</c:v>
                      </c:pt>
                      <c:pt idx="1">
                        <c:v>2nd Qtr</c:v>
                      </c:pt>
                      <c:pt idx="2">
                        <c:v>3rd Qtr</c:v>
                      </c:pt>
                      <c:pt idx="3">
                        <c:v>4th Qtr</c:v>
                      </c:pt>
                    </c:strCache>
                  </c:strRef>
                </c15:cat>
              </c15:filteredCategoryTitl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9"/>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pt idx="3">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725898892356305E-2"/>
          <c:y val="3.1881853200611709E-2"/>
          <c:w val="0.93733534829121079"/>
          <c:h val="0.93623629359877658"/>
        </c:manualLayout>
      </c:layout>
      <c:pie3DChart>
        <c:varyColors val="1"/>
        <c:ser>
          <c:idx val="0"/>
          <c:order val="0"/>
          <c:tx>
            <c:strRef>
              <c:f>Sheet1!$B$1</c:f>
              <c:strCache>
                <c:ptCount val="1"/>
                <c:pt idx="0">
                  <c:v>Sales</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4270C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1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explosion val="10"/>
            <c:spPr>
              <a:solidFill>
                <a:srgbClr val="FBBD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7"/>
          <c:dPt>
            <c:idx val="0"/>
            <c:bubble3D val="0"/>
            <c:explosion val="9"/>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ata2.xml.rels><?xml version="1.0" encoding="UTF-8" standalone="yes"?>
<Relationships xmlns="http://schemas.openxmlformats.org/package/2006/relationships"><Relationship Id="rId3" Type="http://schemas.openxmlformats.org/officeDocument/2006/relationships/image" Target="../media/image301.png"/><Relationship Id="rId7" Type="http://schemas.openxmlformats.org/officeDocument/2006/relationships/image" Target="../media/image13.jpg"/><Relationship Id="rId2" Type="http://schemas.openxmlformats.org/officeDocument/2006/relationships/image" Target="../media/image291.png"/><Relationship Id="rId1" Type="http://schemas.openxmlformats.org/officeDocument/2006/relationships/image" Target="../media/image130.png"/><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08A39-3C00-47A2-A445-BAB63E6CB713}" type="doc">
      <dgm:prSet loTypeId="urn:microsoft.com/office/officeart/2005/8/layout/pictureOrgChart+Icon" loCatId="hierarchy" qsTypeId="urn:microsoft.com/office/officeart/2005/8/quickstyle/3d3" qsCatId="3D" csTypeId="urn:microsoft.com/office/officeart/2005/8/colors/accent0_3" csCatId="mainScheme" phldr="1"/>
      <dgm:spPr/>
      <dgm:t>
        <a:bodyPr/>
        <a:lstStyle/>
        <a:p>
          <a:endParaRPr lang="en-US"/>
        </a:p>
      </dgm:t>
    </dgm:pt>
    <dgm:pt modelId="{C3765C35-59F0-422A-8269-0F0A75552031}">
      <dgm:prSet phldrT="[Text]" custT="1"/>
      <dgm:spPr/>
      <dgm:t>
        <a:bodyPr/>
        <a:lstStyle/>
        <a:p>
          <a:pPr algn="r"/>
          <a:r>
            <a:rPr lang="bn-BD" sz="3200" dirty="0" smtClean="0">
              <a:latin typeface="NikoshBAN" panose="02000000000000000000" pitchFamily="2" charset="0"/>
              <a:cs typeface="NikoshBAN" panose="02000000000000000000" pitchFamily="2" charset="0"/>
            </a:rPr>
            <a:t>রুইমাছ</a:t>
          </a:r>
          <a:r>
            <a:rPr lang="bn-BD"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dgm:t>
    </dgm:pt>
    <dgm:pt modelId="{3AE05AC4-F76F-4961-AB5B-E8BAE269B1B6}" type="parTrans" cxnId="{E907E9F7-6885-46F5-BF2D-6F537CDA0C3C}">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5948960E-76A4-48EA-B84C-01E4B48B6DF7}" type="sibTrans" cxnId="{E907E9F7-6885-46F5-BF2D-6F537CDA0C3C}">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61297560-4699-42EB-91C8-B17F39D21A4B}" type="asst">
      <dgm:prSet phldrT="[Text]" custT="1"/>
      <dgm:spPr/>
      <dgm:t>
        <a:bodyPr/>
        <a:lstStyle/>
        <a:p>
          <a:pPr algn="ctr"/>
          <a:r>
            <a:rPr lang="bn-BD" sz="2800" dirty="0" smtClean="0">
              <a:latin typeface="NikoshBAN" panose="02000000000000000000" pitchFamily="2" charset="0"/>
              <a:cs typeface="NikoshBAN" panose="02000000000000000000" pitchFamily="2" charset="0"/>
            </a:rPr>
            <a:t>মাছটির </a:t>
          </a:r>
          <a:r>
            <a:rPr lang="en-US" sz="2800" dirty="0" err="1" smtClean="0">
              <a:latin typeface="NikoshBAN" panose="02000000000000000000" pitchFamily="2" charset="0"/>
              <a:cs typeface="NikoshBAN" panose="02000000000000000000" pitchFamily="2" charset="0"/>
            </a:rPr>
            <a:t>চাওয়া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দামের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dgm:t>
    </dgm:pt>
    <dgm:pt modelId="{6AAB28DC-FEF4-4BEA-B389-DD7FAB716C2E}" type="parTrans" cxnId="{3E34993A-EF68-45E3-A45F-5D3CD294D488}">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C2A5AF7B-2A7E-4BB9-8286-3506C6C81E1A}" type="sibTrans" cxnId="{3E34993A-EF68-45E3-A45F-5D3CD294D488}">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mc:AlternateContent xmlns:mc="http://schemas.openxmlformats.org/markup-compatibility/2006" xmlns:a14="http://schemas.microsoft.com/office/drawing/2010/main">
      <mc:Choice Requires="a14">
        <dgm:pt modelId="{0C8344B2-5B6E-4866-B293-C5D905911E94}">
          <dgm:prSet phldrT="[Text]" custT="1"/>
          <dgm:spPr/>
          <dgm:t>
            <a:bodyPr/>
            <a:lstStyle/>
            <a:p>
              <a:pPr algn="r"/>
              <a14:m>
                <m:oMath xmlns:m="http://schemas.openxmlformats.org/officeDocument/2006/math">
                  <m:f>
                    <m:fPr>
                      <m:ctrlPr>
                        <a:rPr lang="en-US" sz="2800" i="1" smtClean="0">
                          <a:latin typeface="Cambria Math" panose="02040503050406030204" pitchFamily="18" charset="0"/>
                          <a:cs typeface="NikoshBAN" panose="02000000000000000000" pitchFamily="2" charset="0"/>
                        </a:rPr>
                      </m:ctrlPr>
                    </m:fPr>
                    <m:num>
                      <m:r>
                        <a:rPr lang="bn-BD" sz="2800" b="0" i="1" smtClean="0">
                          <a:latin typeface="Cambria Math" panose="02040503050406030204" pitchFamily="18" charset="0"/>
                          <a:cs typeface="NikoshBAN" panose="02000000000000000000" pitchFamily="2" charset="0"/>
                        </a:rPr>
                        <m:t>৩</m:t>
                      </m:r>
                    </m:num>
                    <m:den>
                      <m:r>
                        <a:rPr lang="bn-BD" sz="2800" b="0" i="1" smtClean="0">
                          <a:latin typeface="Cambria Math" panose="02040503050406030204" pitchFamily="18" charset="0"/>
                          <a:cs typeface="NikoshBAN" panose="02000000000000000000" pitchFamily="2" charset="0"/>
                        </a:rPr>
                        <m:t>৪</m:t>
                      </m:r>
                    </m:den>
                  </m:f>
                </m:oMath>
              </a14:m>
              <a:r>
                <a:rPr lang="bn-BD" sz="2800" dirty="0" smtClean="0">
                  <a:latin typeface="NikoshBAN" panose="02000000000000000000" pitchFamily="2" charset="0"/>
                  <a:cs typeface="NikoshBAN" panose="02000000000000000000" pitchFamily="2" charset="0"/>
                </a:rPr>
                <a:t> অংশ</a:t>
              </a:r>
              <a:endParaRPr lang="en-US" sz="2400" dirty="0">
                <a:latin typeface="NikoshBAN" panose="02000000000000000000" pitchFamily="2" charset="0"/>
                <a:cs typeface="NikoshBAN" panose="02000000000000000000" pitchFamily="2" charset="0"/>
              </a:endParaRPr>
            </a:p>
          </dgm:t>
        </dgm:pt>
      </mc:Choice>
      <mc:Fallback xmlns="">
        <dgm:pt modelId="{0C8344B2-5B6E-4866-B293-C5D905911E94}">
          <dgm:prSet phldrT="[Text]" custT="1"/>
          <dgm:spPr/>
          <dgm:t>
            <a:bodyPr/>
            <a:lstStyle/>
            <a:p>
              <a:pPr algn="r"/>
              <a:r>
                <a:rPr lang="bn-BD" sz="2800" b="0" i="0" smtClean="0">
                  <a:latin typeface="Cambria Math" panose="02040503050406030204" pitchFamily="18" charset="0"/>
                  <a:cs typeface="NikoshBAN" panose="02000000000000000000" pitchFamily="2" charset="0"/>
                </a:rPr>
                <a:t>৩</a:t>
              </a:r>
              <a:r>
                <a:rPr lang="en-US" sz="2800" b="0" i="0" smtClean="0">
                  <a:latin typeface="Cambria Math" panose="02040503050406030204" pitchFamily="18" charset="0"/>
                  <a:cs typeface="NikoshBAN" panose="02000000000000000000" pitchFamily="2" charset="0"/>
                </a:rPr>
                <a:t>/</a:t>
              </a:r>
              <a:r>
                <a:rPr lang="bn-BD" sz="2800" b="0" i="0" smtClean="0">
                  <a:latin typeface="Cambria Math" panose="02040503050406030204" pitchFamily="18" charset="0"/>
                  <a:cs typeface="NikoshBAN" panose="02000000000000000000" pitchFamily="2" charset="0"/>
                </a:rPr>
                <a:t>৪</a:t>
              </a:r>
              <a:r>
                <a:rPr lang="bn-BD" sz="2800" dirty="0" smtClean="0">
                  <a:latin typeface="NikoshBAN" panose="02000000000000000000" pitchFamily="2" charset="0"/>
                  <a:cs typeface="NikoshBAN" panose="02000000000000000000" pitchFamily="2" charset="0"/>
                </a:rPr>
                <a:t> অংশ</a:t>
              </a:r>
              <a:endParaRPr lang="en-US" sz="2400" dirty="0">
                <a:latin typeface="NikoshBAN" panose="02000000000000000000" pitchFamily="2" charset="0"/>
                <a:cs typeface="NikoshBAN" panose="02000000000000000000" pitchFamily="2" charset="0"/>
              </a:endParaRPr>
            </a:p>
          </dgm:t>
        </dgm:pt>
      </mc:Fallback>
    </mc:AlternateContent>
    <dgm:pt modelId="{E07A6A66-E249-4EE6-BE93-03838B615B5F}" type="parTrans" cxnId="{EC977F3D-7DE1-4996-843F-A64D30F724E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A1EE3942-4238-4F5A-99B9-5442247DCAF7}" type="sibTrans" cxnId="{EC977F3D-7DE1-4996-843F-A64D30F724E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mc:AlternateContent xmlns:mc="http://schemas.openxmlformats.org/markup-compatibility/2006" xmlns:a14="http://schemas.microsoft.com/office/drawing/2010/main">
      <mc:Choice Requires="a14">
        <dgm:pt modelId="{0726CB38-AE99-428C-AEF8-BEF306A18BDF}">
          <dgm:prSet phldrT="[Text]" custT="1"/>
          <dgm:spPr/>
          <dgm:t>
            <a:bodyPr/>
            <a:lstStyle/>
            <a:p>
              <a:pPr algn="r"/>
              <a14:m>
                <m:oMath xmlns:m="http://schemas.openxmlformats.org/officeDocument/2006/math">
                  <m:f>
                    <m:fPr>
                      <m:ctrlPr>
                        <a:rPr lang="en-US" sz="2800" i="1" smtClean="0">
                          <a:latin typeface="Cambria Math" panose="02040503050406030204" pitchFamily="18" charset="0"/>
                          <a:cs typeface="NikoshBAN" panose="02000000000000000000" pitchFamily="2" charset="0"/>
                        </a:rPr>
                      </m:ctrlPr>
                    </m:fPr>
                    <m:num>
                      <m:r>
                        <a:rPr lang="bn-BD" sz="2800" b="0" i="1" smtClean="0">
                          <a:latin typeface="Cambria Math" panose="02040503050406030204" pitchFamily="18" charset="0"/>
                          <a:cs typeface="NikoshBAN" panose="02000000000000000000" pitchFamily="2" charset="0"/>
                        </a:rPr>
                        <m:t>৪</m:t>
                      </m:r>
                    </m:num>
                    <m:den>
                      <m:r>
                        <a:rPr lang="bn-BD" sz="2800" b="0" i="1" smtClean="0">
                          <a:latin typeface="Cambria Math" panose="02040503050406030204" pitchFamily="18" charset="0"/>
                          <a:cs typeface="NikoshBAN" panose="02000000000000000000" pitchFamily="2" charset="0"/>
                        </a:rPr>
                        <m:t>৭</m:t>
                      </m:r>
                    </m:den>
                  </m:f>
                </m:oMath>
              </a14:m>
              <a:r>
                <a:rPr lang="bn-BD" sz="2800" dirty="0" smtClean="0">
                  <a:latin typeface="NikoshBAN" panose="02000000000000000000" pitchFamily="2" charset="0"/>
                  <a:cs typeface="NikoshBAN" panose="02000000000000000000" pitchFamily="2" charset="0"/>
                </a:rPr>
                <a:t> অংশ</a:t>
              </a:r>
              <a:endParaRPr lang="en-US" sz="2400" dirty="0">
                <a:latin typeface="NikoshBAN" panose="02000000000000000000" pitchFamily="2" charset="0"/>
                <a:cs typeface="NikoshBAN" panose="02000000000000000000" pitchFamily="2" charset="0"/>
              </a:endParaRPr>
            </a:p>
          </dgm:t>
        </dgm:pt>
      </mc:Choice>
      <mc:Fallback xmlns="">
        <dgm:pt modelId="{0726CB38-AE99-428C-AEF8-BEF306A18BDF}">
          <dgm:prSet phldrT="[Text]" custT="1"/>
          <dgm:spPr/>
          <dgm:t>
            <a:bodyPr/>
            <a:lstStyle/>
            <a:p>
              <a:pPr algn="r"/>
              <a:r>
                <a:rPr lang="bn-BD" sz="2800" b="0" i="0" smtClean="0">
                  <a:latin typeface="Cambria Math" panose="02040503050406030204" pitchFamily="18" charset="0"/>
                  <a:cs typeface="NikoshBAN" panose="02000000000000000000" pitchFamily="2" charset="0"/>
                </a:rPr>
                <a:t>৪</a:t>
              </a:r>
              <a:r>
                <a:rPr lang="en-US" sz="2800" b="0" i="0" smtClean="0">
                  <a:latin typeface="Cambria Math" panose="02040503050406030204" pitchFamily="18" charset="0"/>
                  <a:cs typeface="NikoshBAN" panose="02000000000000000000" pitchFamily="2" charset="0"/>
                </a:rPr>
                <a:t>/</a:t>
              </a:r>
              <a:r>
                <a:rPr lang="bn-BD" sz="2800" b="0" i="0" smtClean="0">
                  <a:latin typeface="Cambria Math" panose="02040503050406030204" pitchFamily="18" charset="0"/>
                  <a:cs typeface="NikoshBAN" panose="02000000000000000000" pitchFamily="2" charset="0"/>
                </a:rPr>
                <a:t>৭</a:t>
              </a:r>
              <a:r>
                <a:rPr lang="bn-BD" sz="2800" dirty="0" smtClean="0">
                  <a:latin typeface="NikoshBAN" panose="02000000000000000000" pitchFamily="2" charset="0"/>
                  <a:cs typeface="NikoshBAN" panose="02000000000000000000" pitchFamily="2" charset="0"/>
                </a:rPr>
                <a:t> অংশ</a:t>
              </a:r>
              <a:endParaRPr lang="en-US" sz="2400" dirty="0">
                <a:latin typeface="NikoshBAN" panose="02000000000000000000" pitchFamily="2" charset="0"/>
                <a:cs typeface="NikoshBAN" panose="02000000000000000000" pitchFamily="2" charset="0"/>
              </a:endParaRPr>
            </a:p>
          </dgm:t>
        </dgm:pt>
      </mc:Fallback>
    </mc:AlternateContent>
    <dgm:pt modelId="{6951821A-A2C7-42F1-9D6D-CA92A398425B}" type="parTrans" cxnId="{A85EE3D6-ECD0-49BE-AB74-4C9CF674958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3306EDDF-BDA4-428D-B05D-B5314A54A125}" type="sibTrans" cxnId="{A85EE3D6-ECD0-49BE-AB74-4C9CF674958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mc:AlternateContent xmlns:mc="http://schemas.openxmlformats.org/markup-compatibility/2006" xmlns:a14="http://schemas.microsoft.com/office/drawing/2010/main">
      <mc:Choice Requires="a14">
        <dgm:pt modelId="{4845BE80-4812-4C75-8025-A59B4CF230C4}">
          <dgm:prSet phldrT="[Text]" custT="1"/>
          <dgm:spPr/>
          <dgm:t>
            <a:bodyPr/>
            <a:lstStyle/>
            <a:p>
              <a:pPr algn="r"/>
              <a14:m>
                <m:oMath xmlns:m="http://schemas.openxmlformats.org/officeDocument/2006/math">
                  <m:f>
                    <m:fPr>
                      <m:ctrlPr>
                        <a:rPr lang="en-US" sz="2800" i="1" smtClean="0">
                          <a:latin typeface="Cambria Math" panose="02040503050406030204" pitchFamily="18" charset="0"/>
                          <a:cs typeface="NikoshBAN" panose="02000000000000000000" pitchFamily="2" charset="0"/>
                        </a:rPr>
                      </m:ctrlPr>
                    </m:fPr>
                    <m:num>
                      <m:r>
                        <a:rPr lang="bn-BD" sz="2800" b="0" i="1" smtClean="0">
                          <a:latin typeface="Cambria Math" panose="02040503050406030204" pitchFamily="18" charset="0"/>
                          <a:cs typeface="NikoshBAN" panose="02000000000000000000" pitchFamily="2" charset="0"/>
                        </a:rPr>
                        <m:t>৫</m:t>
                      </m:r>
                    </m:num>
                    <m:den>
                      <m:r>
                        <a:rPr lang="bn-BD" sz="2800" b="0" i="1" smtClean="0">
                          <a:latin typeface="Cambria Math" panose="02040503050406030204" pitchFamily="18" charset="0"/>
                          <a:cs typeface="NikoshBAN" panose="02000000000000000000" pitchFamily="2" charset="0"/>
                        </a:rPr>
                        <m:t>১২</m:t>
                      </m:r>
                    </m:den>
                  </m:f>
                </m:oMath>
              </a14:m>
              <a:r>
                <a:rPr lang="bn-BD" sz="2800" dirty="0" smtClean="0">
                  <a:latin typeface="NikoshBAN" panose="02000000000000000000" pitchFamily="2" charset="0"/>
                  <a:cs typeface="NikoshBAN" panose="02000000000000000000" pitchFamily="2" charset="0"/>
                </a:rPr>
                <a:t>অংশ</a:t>
              </a:r>
              <a:r>
                <a:rPr lang="bn-BD"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dgm:t>
        </dgm:pt>
      </mc:Choice>
      <mc:Fallback xmlns="">
        <dgm:pt modelId="{4845BE80-4812-4C75-8025-A59B4CF230C4}">
          <dgm:prSet phldrT="[Text]" custT="1"/>
          <dgm:spPr/>
          <dgm:t>
            <a:bodyPr/>
            <a:lstStyle/>
            <a:p>
              <a:pPr algn="r"/>
              <a:r>
                <a:rPr lang="bn-BD" sz="2800" b="0" i="0" smtClean="0">
                  <a:latin typeface="Cambria Math" panose="02040503050406030204" pitchFamily="18" charset="0"/>
                  <a:cs typeface="NikoshBAN" panose="02000000000000000000" pitchFamily="2" charset="0"/>
                </a:rPr>
                <a:t>৫</a:t>
              </a:r>
              <a:r>
                <a:rPr lang="en-US" sz="2800" b="0" i="0" smtClean="0">
                  <a:latin typeface="Cambria Math" panose="02040503050406030204" pitchFamily="18" charset="0"/>
                  <a:cs typeface="NikoshBAN" panose="02000000000000000000" pitchFamily="2" charset="0"/>
                </a:rPr>
                <a:t>/</a:t>
              </a:r>
              <a:r>
                <a:rPr lang="bn-BD" sz="2800" b="0" i="0" smtClean="0">
                  <a:latin typeface="Cambria Math" panose="02040503050406030204" pitchFamily="18" charset="0"/>
                  <a:cs typeface="NikoshBAN" panose="02000000000000000000" pitchFamily="2" charset="0"/>
                </a:rPr>
                <a:t>১২</a:t>
              </a:r>
              <a:r>
                <a:rPr lang="bn-BD" sz="2800" dirty="0" smtClean="0">
                  <a:latin typeface="NikoshBAN" panose="02000000000000000000" pitchFamily="2" charset="0"/>
                  <a:cs typeface="NikoshBAN" panose="02000000000000000000" pitchFamily="2" charset="0"/>
                </a:rPr>
                <a:t>অংশ</a:t>
              </a:r>
              <a:r>
                <a:rPr lang="bn-BD"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dgm:t>
        </dgm:pt>
      </mc:Fallback>
    </mc:AlternateContent>
    <dgm:pt modelId="{022322D9-750E-4EB6-B505-7AF3B36ED71A}" type="parTrans" cxnId="{4673ABED-8841-4E1F-A1CE-BBF24ADC596F}">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041C0C99-BF7D-451F-B1F4-ADD6EB576F3D}" type="sibTrans" cxnId="{4673ABED-8841-4E1F-A1CE-BBF24ADC596F}">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472DD2D8-A40D-4AF3-9C28-A67105A85BBA}" type="asst">
      <dgm:prSet custT="1"/>
      <dgm:spPr/>
      <dgm:t>
        <a:bodyPr/>
        <a:lstStyle/>
        <a:p>
          <a:r>
            <a:rPr lang="bn-BD" sz="2800" dirty="0" smtClean="0">
              <a:latin typeface="NikoshBAN" panose="02000000000000000000" pitchFamily="2" charset="0"/>
              <a:cs typeface="NikoshBAN" panose="02000000000000000000" pitchFamily="2" charset="0"/>
            </a:rPr>
            <a:t>দিয়ে খরিদ করতে চাইল। </a:t>
          </a:r>
          <a:endParaRPr lang="en-US" sz="2800" dirty="0">
            <a:latin typeface="NikoshBAN" panose="02000000000000000000" pitchFamily="2" charset="0"/>
            <a:cs typeface="NikoshBAN" panose="02000000000000000000" pitchFamily="2" charset="0"/>
          </a:endParaRPr>
        </a:p>
      </dgm:t>
    </dgm:pt>
    <dgm:pt modelId="{EA1624C7-7287-4364-A60A-E3F2D164BEE5}" type="parTrans" cxnId="{57961EFA-F147-4FBD-843C-BFE1600A63AE}">
      <dgm:prSet/>
      <dgm:spPr/>
      <dgm:t>
        <a:bodyPr/>
        <a:lstStyle/>
        <a:p>
          <a:endParaRPr lang="en-US" sz="2000">
            <a:solidFill>
              <a:schemeClr val="tx1"/>
            </a:solidFill>
          </a:endParaRPr>
        </a:p>
      </dgm:t>
    </dgm:pt>
    <dgm:pt modelId="{706676F8-1270-4B09-A121-2C96E6BA7E59}" type="sibTrans" cxnId="{57961EFA-F147-4FBD-843C-BFE1600A63AE}">
      <dgm:prSet/>
      <dgm:spPr/>
      <dgm:t>
        <a:bodyPr/>
        <a:lstStyle/>
        <a:p>
          <a:endParaRPr lang="en-US" sz="2000">
            <a:solidFill>
              <a:schemeClr val="tx1"/>
            </a:solidFill>
          </a:endParaRPr>
        </a:p>
      </dgm:t>
    </dgm:pt>
    <dgm:pt modelId="{3A20F6FD-E7C5-46FC-B2B4-B2E67E5A1EA2}" type="pres">
      <dgm:prSet presAssocID="{DD208A39-3C00-47A2-A445-BAB63E6CB713}" presName="hierChild1" presStyleCnt="0">
        <dgm:presLayoutVars>
          <dgm:orgChart val="1"/>
          <dgm:chPref val="1"/>
          <dgm:dir/>
          <dgm:animOne val="branch"/>
          <dgm:animLvl val="lvl"/>
          <dgm:resizeHandles/>
        </dgm:presLayoutVars>
      </dgm:prSet>
      <dgm:spPr/>
      <dgm:t>
        <a:bodyPr/>
        <a:lstStyle/>
        <a:p>
          <a:endParaRPr lang="en-US"/>
        </a:p>
      </dgm:t>
    </dgm:pt>
    <dgm:pt modelId="{68E8FE93-4AD5-43A0-BF23-F599AEB84BC7}" type="pres">
      <dgm:prSet presAssocID="{C3765C35-59F0-422A-8269-0F0A75552031}" presName="hierRoot1" presStyleCnt="0">
        <dgm:presLayoutVars>
          <dgm:hierBranch val="init"/>
        </dgm:presLayoutVars>
      </dgm:prSet>
      <dgm:spPr/>
      <dgm:t>
        <a:bodyPr/>
        <a:lstStyle/>
        <a:p>
          <a:endParaRPr lang="en-US"/>
        </a:p>
      </dgm:t>
    </dgm:pt>
    <dgm:pt modelId="{5971EE6D-0A36-4F60-AB40-B60A4F0107B4}" type="pres">
      <dgm:prSet presAssocID="{C3765C35-59F0-422A-8269-0F0A75552031}" presName="rootComposite1" presStyleCnt="0"/>
      <dgm:spPr/>
      <dgm:t>
        <a:bodyPr/>
        <a:lstStyle/>
        <a:p>
          <a:endParaRPr lang="en-US"/>
        </a:p>
      </dgm:t>
    </dgm:pt>
    <dgm:pt modelId="{DB987394-F216-4D95-A800-826328FC0F80}" type="pres">
      <dgm:prSet presAssocID="{C3765C35-59F0-422A-8269-0F0A75552031}" presName="rootText1" presStyleLbl="node0" presStyleIdx="0" presStyleCnt="1" custScaleX="225927" custScaleY="175489" custLinFactNeighborX="-23914" custLinFactNeighborY="-4970">
        <dgm:presLayoutVars>
          <dgm:chPref val="3"/>
        </dgm:presLayoutVars>
      </dgm:prSet>
      <dgm:spPr/>
      <dgm:t>
        <a:bodyPr/>
        <a:lstStyle/>
        <a:p>
          <a:endParaRPr lang="en-US"/>
        </a:p>
      </dgm:t>
    </dgm:pt>
    <dgm:pt modelId="{036CCEB6-7B6E-47A0-A6AF-9BB6F26F21E2}" type="pres">
      <dgm:prSet presAssocID="{C3765C35-59F0-422A-8269-0F0A75552031}" presName="rootPict1" presStyleLbl="alignImgPlace1" presStyleIdx="0" presStyleCnt="6" custScaleX="535822" custScaleY="201670" custLinFactNeighborX="-70686" custLinFactNeighborY="-2742"/>
      <dgm:spPr>
        <a:blipFill dpi="0" rotWithShape="1">
          <a:blip xmlns:r="http://schemas.openxmlformats.org/officeDocument/2006/relationships" r:embed="rId1"/>
          <a:srcRect/>
          <a:stretch>
            <a:fillRect r="-11000"/>
          </a:stretch>
        </a:blipFill>
      </dgm:spPr>
      <dgm:t>
        <a:bodyPr/>
        <a:lstStyle/>
        <a:p>
          <a:endParaRPr lang="en-US"/>
        </a:p>
      </dgm:t>
    </dgm:pt>
    <dgm:pt modelId="{FA6782D0-116E-40B2-9C10-626CDE9CB00F}" type="pres">
      <dgm:prSet presAssocID="{C3765C35-59F0-422A-8269-0F0A75552031}" presName="rootConnector1" presStyleLbl="node1" presStyleIdx="0" presStyleCnt="0"/>
      <dgm:spPr/>
      <dgm:t>
        <a:bodyPr/>
        <a:lstStyle/>
        <a:p>
          <a:endParaRPr lang="en-US"/>
        </a:p>
      </dgm:t>
    </dgm:pt>
    <dgm:pt modelId="{61EF6860-90F9-4EB4-99E8-FCEC3FC7A517}" type="pres">
      <dgm:prSet presAssocID="{C3765C35-59F0-422A-8269-0F0A75552031}" presName="hierChild2" presStyleCnt="0"/>
      <dgm:spPr/>
      <dgm:t>
        <a:bodyPr/>
        <a:lstStyle/>
        <a:p>
          <a:endParaRPr lang="en-US"/>
        </a:p>
      </dgm:t>
    </dgm:pt>
    <dgm:pt modelId="{909692DF-C5C4-4379-A5A9-9A1A7431F2BA}" type="pres">
      <dgm:prSet presAssocID="{E07A6A66-E249-4EE6-BE93-03838B615B5F}" presName="Name37" presStyleLbl="parChTrans1D2" presStyleIdx="0" presStyleCnt="4"/>
      <dgm:spPr/>
      <dgm:t>
        <a:bodyPr/>
        <a:lstStyle/>
        <a:p>
          <a:endParaRPr lang="en-US"/>
        </a:p>
      </dgm:t>
    </dgm:pt>
    <dgm:pt modelId="{14E17061-9444-4189-96C6-14929A363367}" type="pres">
      <dgm:prSet presAssocID="{0C8344B2-5B6E-4866-B293-C5D905911E94}" presName="hierRoot2" presStyleCnt="0">
        <dgm:presLayoutVars>
          <dgm:hierBranch val="init"/>
        </dgm:presLayoutVars>
      </dgm:prSet>
      <dgm:spPr/>
      <dgm:t>
        <a:bodyPr/>
        <a:lstStyle/>
        <a:p>
          <a:endParaRPr lang="en-US"/>
        </a:p>
      </dgm:t>
    </dgm:pt>
    <dgm:pt modelId="{EB328EE4-6DCF-4E5D-92FE-869DEB09C87B}" type="pres">
      <dgm:prSet presAssocID="{0C8344B2-5B6E-4866-B293-C5D905911E94}" presName="rootComposite" presStyleCnt="0"/>
      <dgm:spPr/>
      <dgm:t>
        <a:bodyPr/>
        <a:lstStyle/>
        <a:p>
          <a:endParaRPr lang="en-US"/>
        </a:p>
      </dgm:t>
    </dgm:pt>
    <dgm:pt modelId="{134C5B2B-37EB-4F49-B9AF-F9E7DBBDB728}" type="pres">
      <dgm:prSet presAssocID="{0C8344B2-5B6E-4866-B293-C5D905911E94}" presName="rootText" presStyleLbl="node2" presStyleIdx="0" presStyleCnt="3" custScaleX="121102" custScaleY="156551">
        <dgm:presLayoutVars>
          <dgm:chPref val="3"/>
        </dgm:presLayoutVars>
      </dgm:prSet>
      <dgm:spPr/>
      <dgm:t>
        <a:bodyPr/>
        <a:lstStyle/>
        <a:p>
          <a:endParaRPr lang="en-US"/>
        </a:p>
      </dgm:t>
    </dgm:pt>
    <dgm:pt modelId="{CFD2E79D-B67D-4B12-9C3B-4D5242714219}" type="pres">
      <dgm:prSet presAssocID="{0C8344B2-5B6E-4866-B293-C5D905911E94}" presName="rootPict" presStyleLbl="alignImgPlace1" presStyleIdx="1" presStyleCnt="6" custScaleX="174141" custScaleY="169363" custLinFactNeighborX="-3932" custLinFactNeighborY="0"/>
      <dgm:spPr>
        <a:blipFill>
          <a:blip xmlns:r="http://schemas.openxmlformats.org/officeDocument/2006/relationships" r:embed="rId2"/>
          <a:stretch>
            <a:fillRect l="-14000" r="-14000"/>
          </a:stretch>
        </a:blipFill>
      </dgm:spPr>
      <dgm:t>
        <a:bodyPr/>
        <a:lstStyle/>
        <a:p>
          <a:endParaRPr lang="en-US"/>
        </a:p>
      </dgm:t>
    </dgm:pt>
    <dgm:pt modelId="{BFAB5D14-4E85-4506-A0EF-51A006F490F5}" type="pres">
      <dgm:prSet presAssocID="{0C8344B2-5B6E-4866-B293-C5D905911E94}" presName="rootConnector" presStyleLbl="node2" presStyleIdx="0" presStyleCnt="3"/>
      <dgm:spPr/>
      <dgm:t>
        <a:bodyPr/>
        <a:lstStyle/>
        <a:p>
          <a:endParaRPr lang="en-US"/>
        </a:p>
      </dgm:t>
    </dgm:pt>
    <dgm:pt modelId="{98D7A569-FDB8-47E7-854E-66860B9D9B02}" type="pres">
      <dgm:prSet presAssocID="{0C8344B2-5B6E-4866-B293-C5D905911E94}" presName="hierChild4" presStyleCnt="0"/>
      <dgm:spPr/>
      <dgm:t>
        <a:bodyPr/>
        <a:lstStyle/>
        <a:p>
          <a:endParaRPr lang="en-US"/>
        </a:p>
      </dgm:t>
    </dgm:pt>
    <dgm:pt modelId="{E5E416A7-B921-4846-958D-6DF16A4FA3DE}" type="pres">
      <dgm:prSet presAssocID="{0C8344B2-5B6E-4866-B293-C5D905911E94}" presName="hierChild5" presStyleCnt="0"/>
      <dgm:spPr/>
      <dgm:t>
        <a:bodyPr/>
        <a:lstStyle/>
        <a:p>
          <a:endParaRPr lang="en-US"/>
        </a:p>
      </dgm:t>
    </dgm:pt>
    <dgm:pt modelId="{6FFCB599-F077-4908-AA62-6C69911BB8F7}" type="pres">
      <dgm:prSet presAssocID="{6951821A-A2C7-42F1-9D6D-CA92A398425B}" presName="Name37" presStyleLbl="parChTrans1D2" presStyleIdx="1" presStyleCnt="4"/>
      <dgm:spPr/>
      <dgm:t>
        <a:bodyPr/>
        <a:lstStyle/>
        <a:p>
          <a:endParaRPr lang="en-US"/>
        </a:p>
      </dgm:t>
    </dgm:pt>
    <dgm:pt modelId="{7B1672ED-5D13-473F-945C-856831390B51}" type="pres">
      <dgm:prSet presAssocID="{0726CB38-AE99-428C-AEF8-BEF306A18BDF}" presName="hierRoot2" presStyleCnt="0">
        <dgm:presLayoutVars>
          <dgm:hierBranch val="init"/>
        </dgm:presLayoutVars>
      </dgm:prSet>
      <dgm:spPr/>
      <dgm:t>
        <a:bodyPr/>
        <a:lstStyle/>
        <a:p>
          <a:endParaRPr lang="en-US"/>
        </a:p>
      </dgm:t>
    </dgm:pt>
    <dgm:pt modelId="{2F318BE6-3EAE-4A70-956A-21ABA8165F7E}" type="pres">
      <dgm:prSet presAssocID="{0726CB38-AE99-428C-AEF8-BEF306A18BDF}" presName="rootComposite" presStyleCnt="0"/>
      <dgm:spPr/>
      <dgm:t>
        <a:bodyPr/>
        <a:lstStyle/>
        <a:p>
          <a:endParaRPr lang="en-US"/>
        </a:p>
      </dgm:t>
    </dgm:pt>
    <dgm:pt modelId="{9703B89A-2754-4EB8-ACA3-B9BBE7593777}" type="pres">
      <dgm:prSet presAssocID="{0726CB38-AE99-428C-AEF8-BEF306A18BDF}" presName="rootText" presStyleLbl="node2" presStyleIdx="1" presStyleCnt="3" custScaleX="110592" custScaleY="162696">
        <dgm:presLayoutVars>
          <dgm:chPref val="3"/>
        </dgm:presLayoutVars>
      </dgm:prSet>
      <dgm:spPr/>
      <dgm:t>
        <a:bodyPr/>
        <a:lstStyle/>
        <a:p>
          <a:endParaRPr lang="en-US"/>
        </a:p>
      </dgm:t>
    </dgm:pt>
    <dgm:pt modelId="{97CBDB8F-7FCB-4966-8FD4-6E2D621BC000}" type="pres">
      <dgm:prSet presAssocID="{0726CB38-AE99-428C-AEF8-BEF306A18BDF}" presName="rootPict" presStyleLbl="alignImgPlace1" presStyleIdx="2" presStyleCnt="6" custScaleX="144788" custScaleY="137125"/>
      <dgm:spPr>
        <a:blipFill>
          <a:blip xmlns:r="http://schemas.openxmlformats.org/officeDocument/2006/relationships" r:embed="rId3"/>
          <a:stretch>
            <a:fillRect l="-14000" r="-14000"/>
          </a:stretch>
        </a:blipFill>
      </dgm:spPr>
      <dgm:t>
        <a:bodyPr/>
        <a:lstStyle/>
        <a:p>
          <a:endParaRPr lang="en-US"/>
        </a:p>
      </dgm:t>
    </dgm:pt>
    <dgm:pt modelId="{97D1441F-31E8-4A34-BB76-E476FF03E3E6}" type="pres">
      <dgm:prSet presAssocID="{0726CB38-AE99-428C-AEF8-BEF306A18BDF}" presName="rootConnector" presStyleLbl="node2" presStyleIdx="1" presStyleCnt="3"/>
      <dgm:spPr/>
      <dgm:t>
        <a:bodyPr/>
        <a:lstStyle/>
        <a:p>
          <a:endParaRPr lang="en-US"/>
        </a:p>
      </dgm:t>
    </dgm:pt>
    <dgm:pt modelId="{A045CBAB-DC51-4A81-881D-F14003D63F4E}" type="pres">
      <dgm:prSet presAssocID="{0726CB38-AE99-428C-AEF8-BEF306A18BDF}" presName="hierChild4" presStyleCnt="0"/>
      <dgm:spPr/>
      <dgm:t>
        <a:bodyPr/>
        <a:lstStyle/>
        <a:p>
          <a:endParaRPr lang="en-US"/>
        </a:p>
      </dgm:t>
    </dgm:pt>
    <dgm:pt modelId="{023FCB35-FA6B-403F-9A34-4BB873D8C185}" type="pres">
      <dgm:prSet presAssocID="{0726CB38-AE99-428C-AEF8-BEF306A18BDF}" presName="hierChild5" presStyleCnt="0"/>
      <dgm:spPr/>
      <dgm:t>
        <a:bodyPr/>
        <a:lstStyle/>
        <a:p>
          <a:endParaRPr lang="en-US"/>
        </a:p>
      </dgm:t>
    </dgm:pt>
    <dgm:pt modelId="{E650C9B7-A22D-4DB7-A2AD-08398344BA35}" type="pres">
      <dgm:prSet presAssocID="{022322D9-750E-4EB6-B505-7AF3B36ED71A}" presName="Name37" presStyleLbl="parChTrans1D2" presStyleIdx="2" presStyleCnt="4"/>
      <dgm:spPr/>
      <dgm:t>
        <a:bodyPr/>
        <a:lstStyle/>
        <a:p>
          <a:endParaRPr lang="en-US"/>
        </a:p>
      </dgm:t>
    </dgm:pt>
    <dgm:pt modelId="{A87BC45C-7381-4E73-B32C-54D10B34AA86}" type="pres">
      <dgm:prSet presAssocID="{4845BE80-4812-4C75-8025-A59B4CF230C4}" presName="hierRoot2" presStyleCnt="0">
        <dgm:presLayoutVars>
          <dgm:hierBranch val="init"/>
        </dgm:presLayoutVars>
      </dgm:prSet>
      <dgm:spPr/>
      <dgm:t>
        <a:bodyPr/>
        <a:lstStyle/>
        <a:p>
          <a:endParaRPr lang="en-US"/>
        </a:p>
      </dgm:t>
    </dgm:pt>
    <dgm:pt modelId="{8E7FFDE2-E070-449F-8C8D-EFB312821FA2}" type="pres">
      <dgm:prSet presAssocID="{4845BE80-4812-4C75-8025-A59B4CF230C4}" presName="rootComposite" presStyleCnt="0"/>
      <dgm:spPr/>
      <dgm:t>
        <a:bodyPr/>
        <a:lstStyle/>
        <a:p>
          <a:endParaRPr lang="en-US"/>
        </a:p>
      </dgm:t>
    </dgm:pt>
    <dgm:pt modelId="{C1F4EFD8-8516-4DD4-8D5F-8BE8235DB6B3}" type="pres">
      <dgm:prSet presAssocID="{4845BE80-4812-4C75-8025-A59B4CF230C4}" presName="rootText" presStyleLbl="node2" presStyleIdx="2" presStyleCnt="3" custScaleX="110592" custScaleY="162696">
        <dgm:presLayoutVars>
          <dgm:chPref val="3"/>
        </dgm:presLayoutVars>
      </dgm:prSet>
      <dgm:spPr/>
      <dgm:t>
        <a:bodyPr/>
        <a:lstStyle/>
        <a:p>
          <a:endParaRPr lang="en-US"/>
        </a:p>
      </dgm:t>
    </dgm:pt>
    <dgm:pt modelId="{CCB100CA-188A-4D04-8D8C-D8E1DE607E6A}" type="pres">
      <dgm:prSet presAssocID="{4845BE80-4812-4C75-8025-A59B4CF230C4}" presName="rootPict" presStyleLbl="alignImgPlace1" presStyleIdx="3" presStyleCnt="6" custScaleX="146070" custScaleY="151609"/>
      <dgm:spPr>
        <a:blipFill>
          <a:blip xmlns:r="http://schemas.openxmlformats.org/officeDocument/2006/relationships" r:embed="rId4"/>
          <a:stretch>
            <a:fillRect l="-14000" r="-14000"/>
          </a:stretch>
        </a:blipFill>
      </dgm:spPr>
      <dgm:t>
        <a:bodyPr/>
        <a:lstStyle/>
        <a:p>
          <a:endParaRPr lang="en-US"/>
        </a:p>
      </dgm:t>
    </dgm:pt>
    <dgm:pt modelId="{1CE5733E-0F93-49EE-9B3A-777259AF71C4}" type="pres">
      <dgm:prSet presAssocID="{4845BE80-4812-4C75-8025-A59B4CF230C4}" presName="rootConnector" presStyleLbl="node2" presStyleIdx="2" presStyleCnt="3"/>
      <dgm:spPr/>
      <dgm:t>
        <a:bodyPr/>
        <a:lstStyle/>
        <a:p>
          <a:endParaRPr lang="en-US"/>
        </a:p>
      </dgm:t>
    </dgm:pt>
    <dgm:pt modelId="{CEB75EA5-40F6-40CC-A321-C7CDC61E1E48}" type="pres">
      <dgm:prSet presAssocID="{4845BE80-4812-4C75-8025-A59B4CF230C4}" presName="hierChild4" presStyleCnt="0"/>
      <dgm:spPr/>
      <dgm:t>
        <a:bodyPr/>
        <a:lstStyle/>
        <a:p>
          <a:endParaRPr lang="en-US"/>
        </a:p>
      </dgm:t>
    </dgm:pt>
    <dgm:pt modelId="{C36005D5-BFA4-406E-81CE-760F570A9FA5}" type="pres">
      <dgm:prSet presAssocID="{4845BE80-4812-4C75-8025-A59B4CF230C4}" presName="hierChild5" presStyleCnt="0"/>
      <dgm:spPr/>
      <dgm:t>
        <a:bodyPr/>
        <a:lstStyle/>
        <a:p>
          <a:endParaRPr lang="en-US"/>
        </a:p>
      </dgm:t>
    </dgm:pt>
    <dgm:pt modelId="{B7BA16FA-20EB-487C-8DB2-F845F604382C}" type="pres">
      <dgm:prSet presAssocID="{EA1624C7-7287-4364-A60A-E3F2D164BEE5}" presName="Name111" presStyleLbl="parChTrans1D3" presStyleIdx="0" presStyleCnt="1"/>
      <dgm:spPr/>
      <dgm:t>
        <a:bodyPr/>
        <a:lstStyle/>
        <a:p>
          <a:endParaRPr lang="en-US"/>
        </a:p>
      </dgm:t>
    </dgm:pt>
    <dgm:pt modelId="{46D22A28-B1E4-44B6-A698-3288B67A3322}" type="pres">
      <dgm:prSet presAssocID="{472DD2D8-A40D-4AF3-9C28-A67105A85BBA}" presName="hierRoot3" presStyleCnt="0">
        <dgm:presLayoutVars>
          <dgm:hierBranch val="init"/>
        </dgm:presLayoutVars>
      </dgm:prSet>
      <dgm:spPr/>
      <dgm:t>
        <a:bodyPr/>
        <a:lstStyle/>
        <a:p>
          <a:endParaRPr lang="en-US"/>
        </a:p>
      </dgm:t>
    </dgm:pt>
    <dgm:pt modelId="{919F9DD1-E06A-4E09-88C3-2597AFCCAA3B}" type="pres">
      <dgm:prSet presAssocID="{472DD2D8-A40D-4AF3-9C28-A67105A85BBA}" presName="rootComposite3" presStyleCnt="0"/>
      <dgm:spPr/>
      <dgm:t>
        <a:bodyPr/>
        <a:lstStyle/>
        <a:p>
          <a:endParaRPr lang="en-US"/>
        </a:p>
      </dgm:t>
    </dgm:pt>
    <dgm:pt modelId="{1A34DC8A-B590-43B0-8B1C-A24ADF46ACE4}" type="pres">
      <dgm:prSet presAssocID="{472DD2D8-A40D-4AF3-9C28-A67105A85BBA}" presName="rootText3" presStyleLbl="asst2" presStyleIdx="0" presStyleCnt="1" custScaleX="284378" custScaleY="52331">
        <dgm:presLayoutVars>
          <dgm:chPref val="3"/>
        </dgm:presLayoutVars>
      </dgm:prSet>
      <dgm:spPr/>
      <dgm:t>
        <a:bodyPr/>
        <a:lstStyle/>
        <a:p>
          <a:endParaRPr lang="en-US"/>
        </a:p>
      </dgm:t>
    </dgm:pt>
    <dgm:pt modelId="{B5C7E8AD-E1EF-41D8-9476-7856C844DD33}" type="pres">
      <dgm:prSet presAssocID="{472DD2D8-A40D-4AF3-9C28-A67105A85BBA}" presName="rootPict3" presStyleLbl="alignImgPlace1" presStyleIdx="4" presStyleCnt="6" custScaleX="74705" custScaleY="55227" custLinFactX="-104510" custLinFactNeighborX="-200000" custLinFactNeighborY="464"/>
      <dgm:spPr/>
      <dgm:t>
        <a:bodyPr/>
        <a:lstStyle/>
        <a:p>
          <a:endParaRPr lang="en-US"/>
        </a:p>
      </dgm:t>
    </dgm:pt>
    <dgm:pt modelId="{C9133685-FA13-4C7C-86EF-8B0E1C9E243D}" type="pres">
      <dgm:prSet presAssocID="{472DD2D8-A40D-4AF3-9C28-A67105A85BBA}" presName="rootConnector3" presStyleLbl="asst2" presStyleIdx="0" presStyleCnt="1"/>
      <dgm:spPr/>
      <dgm:t>
        <a:bodyPr/>
        <a:lstStyle/>
        <a:p>
          <a:endParaRPr lang="en-US"/>
        </a:p>
      </dgm:t>
    </dgm:pt>
    <dgm:pt modelId="{0052750F-C77A-406B-A43A-2172B25234B2}" type="pres">
      <dgm:prSet presAssocID="{472DD2D8-A40D-4AF3-9C28-A67105A85BBA}" presName="hierChild6" presStyleCnt="0"/>
      <dgm:spPr/>
      <dgm:t>
        <a:bodyPr/>
        <a:lstStyle/>
        <a:p>
          <a:endParaRPr lang="en-US"/>
        </a:p>
      </dgm:t>
    </dgm:pt>
    <dgm:pt modelId="{61B0C7E2-2C1F-43E5-AB87-D26D669FA0DE}" type="pres">
      <dgm:prSet presAssocID="{472DD2D8-A40D-4AF3-9C28-A67105A85BBA}" presName="hierChild7" presStyleCnt="0"/>
      <dgm:spPr/>
      <dgm:t>
        <a:bodyPr/>
        <a:lstStyle/>
        <a:p>
          <a:endParaRPr lang="en-US"/>
        </a:p>
      </dgm:t>
    </dgm:pt>
    <dgm:pt modelId="{4C3ED7A9-4A43-488A-BD77-F5CA86B20D65}" type="pres">
      <dgm:prSet presAssocID="{C3765C35-59F0-422A-8269-0F0A75552031}" presName="hierChild3" presStyleCnt="0"/>
      <dgm:spPr/>
      <dgm:t>
        <a:bodyPr/>
        <a:lstStyle/>
        <a:p>
          <a:endParaRPr lang="en-US"/>
        </a:p>
      </dgm:t>
    </dgm:pt>
    <dgm:pt modelId="{312A37FD-0787-458B-806D-18C6436C2192}" type="pres">
      <dgm:prSet presAssocID="{6AAB28DC-FEF4-4BEA-B389-DD7FAB716C2E}" presName="Name111" presStyleLbl="parChTrans1D2" presStyleIdx="3" presStyleCnt="4"/>
      <dgm:spPr/>
      <dgm:t>
        <a:bodyPr/>
        <a:lstStyle/>
        <a:p>
          <a:endParaRPr lang="en-US"/>
        </a:p>
      </dgm:t>
    </dgm:pt>
    <dgm:pt modelId="{BADCC157-DD45-4FF1-8CBF-C44AC7668397}" type="pres">
      <dgm:prSet presAssocID="{61297560-4699-42EB-91C8-B17F39D21A4B}" presName="hierRoot3" presStyleCnt="0">
        <dgm:presLayoutVars>
          <dgm:hierBranch val="init"/>
        </dgm:presLayoutVars>
      </dgm:prSet>
      <dgm:spPr/>
      <dgm:t>
        <a:bodyPr/>
        <a:lstStyle/>
        <a:p>
          <a:endParaRPr lang="en-US"/>
        </a:p>
      </dgm:t>
    </dgm:pt>
    <dgm:pt modelId="{C33EC1DF-BBCE-4D7A-B0C1-393906313E0E}" type="pres">
      <dgm:prSet presAssocID="{61297560-4699-42EB-91C8-B17F39D21A4B}" presName="rootComposite3" presStyleCnt="0"/>
      <dgm:spPr/>
      <dgm:t>
        <a:bodyPr/>
        <a:lstStyle/>
        <a:p>
          <a:endParaRPr lang="en-US"/>
        </a:p>
      </dgm:t>
    </dgm:pt>
    <dgm:pt modelId="{EDF9DFE7-648F-4CD1-AC6D-2C6D17C7F80D}" type="pres">
      <dgm:prSet presAssocID="{61297560-4699-42EB-91C8-B17F39D21A4B}" presName="rootText3" presStyleLbl="asst1" presStyleIdx="0" presStyleCnt="1" custScaleX="134400" custScaleY="94864" custLinFactNeighborX="37647" custLinFactNeighborY="-20734">
        <dgm:presLayoutVars>
          <dgm:chPref val="3"/>
        </dgm:presLayoutVars>
      </dgm:prSet>
      <dgm:spPr/>
      <dgm:t>
        <a:bodyPr/>
        <a:lstStyle/>
        <a:p>
          <a:endParaRPr lang="en-US"/>
        </a:p>
      </dgm:t>
    </dgm:pt>
    <dgm:pt modelId="{885CD66B-075A-4352-8BCD-06ABED1C5635}" type="pres">
      <dgm:prSet presAssocID="{61297560-4699-42EB-91C8-B17F39D21A4B}" presName="rootPict3" presStyleLbl="alignImgPlace1" presStyleIdx="5" presStyleCnt="6" custScaleX="98627" custScaleY="94354" custLinFactNeighborX="68397" custLinFactNeighborY="-28482"/>
      <dgm:spPr/>
      <dgm:t>
        <a:bodyPr/>
        <a:lstStyle/>
        <a:p>
          <a:endParaRPr lang="en-US"/>
        </a:p>
      </dgm:t>
    </dgm:pt>
    <dgm:pt modelId="{7C196831-2F4C-44C7-8EC0-31644F7DDF7D}" type="pres">
      <dgm:prSet presAssocID="{61297560-4699-42EB-91C8-B17F39D21A4B}" presName="rootConnector3" presStyleLbl="asst1" presStyleIdx="0" presStyleCnt="1"/>
      <dgm:spPr/>
      <dgm:t>
        <a:bodyPr/>
        <a:lstStyle/>
        <a:p>
          <a:endParaRPr lang="en-US"/>
        </a:p>
      </dgm:t>
    </dgm:pt>
    <dgm:pt modelId="{D122DD13-600E-4144-B201-28D456DAAC35}" type="pres">
      <dgm:prSet presAssocID="{61297560-4699-42EB-91C8-B17F39D21A4B}" presName="hierChild6" presStyleCnt="0"/>
      <dgm:spPr/>
      <dgm:t>
        <a:bodyPr/>
        <a:lstStyle/>
        <a:p>
          <a:endParaRPr lang="en-US"/>
        </a:p>
      </dgm:t>
    </dgm:pt>
    <dgm:pt modelId="{F54EAA96-C4F6-4B4D-99B1-0CFC016C0446}" type="pres">
      <dgm:prSet presAssocID="{61297560-4699-42EB-91C8-B17F39D21A4B}" presName="hierChild7" presStyleCnt="0"/>
      <dgm:spPr/>
      <dgm:t>
        <a:bodyPr/>
        <a:lstStyle/>
        <a:p>
          <a:endParaRPr lang="en-US"/>
        </a:p>
      </dgm:t>
    </dgm:pt>
  </dgm:ptLst>
  <dgm:cxnLst>
    <dgm:cxn modelId="{4673ABED-8841-4E1F-A1CE-BBF24ADC596F}" srcId="{C3765C35-59F0-422A-8269-0F0A75552031}" destId="{4845BE80-4812-4C75-8025-A59B4CF230C4}" srcOrd="3" destOrd="0" parTransId="{022322D9-750E-4EB6-B505-7AF3B36ED71A}" sibTransId="{041C0C99-BF7D-451F-B1F4-ADD6EB576F3D}"/>
    <dgm:cxn modelId="{B82CED00-3EE7-451A-894C-DBF98106BD9D}" type="presOf" srcId="{C3765C35-59F0-422A-8269-0F0A75552031}" destId="{FA6782D0-116E-40B2-9C10-626CDE9CB00F}" srcOrd="1" destOrd="0" presId="urn:microsoft.com/office/officeart/2005/8/layout/pictureOrgChart+Icon"/>
    <dgm:cxn modelId="{901A67C1-1243-4622-B086-F332A54B10D7}" type="presOf" srcId="{0C8344B2-5B6E-4866-B293-C5D905911E94}" destId="{BFAB5D14-4E85-4506-A0EF-51A006F490F5}" srcOrd="1" destOrd="0" presId="urn:microsoft.com/office/officeart/2005/8/layout/pictureOrgChart+Icon"/>
    <dgm:cxn modelId="{BFD15970-B11F-40EC-97F3-26EBA2858E2E}" type="presOf" srcId="{E07A6A66-E249-4EE6-BE93-03838B615B5F}" destId="{909692DF-C5C4-4379-A5A9-9A1A7431F2BA}" srcOrd="0" destOrd="0" presId="urn:microsoft.com/office/officeart/2005/8/layout/pictureOrgChart+Icon"/>
    <dgm:cxn modelId="{B82AECFF-DCC3-4410-A970-761CF01F5A98}" type="presOf" srcId="{022322D9-750E-4EB6-B505-7AF3B36ED71A}" destId="{E650C9B7-A22D-4DB7-A2AD-08398344BA35}" srcOrd="0" destOrd="0" presId="urn:microsoft.com/office/officeart/2005/8/layout/pictureOrgChart+Icon"/>
    <dgm:cxn modelId="{6A0F37B5-D4FF-4F56-B386-E94BD59C1750}" type="presOf" srcId="{0C8344B2-5B6E-4866-B293-C5D905911E94}" destId="{134C5B2B-37EB-4F49-B9AF-F9E7DBBDB728}" srcOrd="0" destOrd="0" presId="urn:microsoft.com/office/officeart/2005/8/layout/pictureOrgChart+Icon"/>
    <dgm:cxn modelId="{5561DB13-D7B5-4A03-878A-731EE8B43071}" type="presOf" srcId="{61297560-4699-42EB-91C8-B17F39D21A4B}" destId="{7C196831-2F4C-44C7-8EC0-31644F7DDF7D}" srcOrd="1" destOrd="0" presId="urn:microsoft.com/office/officeart/2005/8/layout/pictureOrgChart+Icon"/>
    <dgm:cxn modelId="{3ACF6FF6-0C43-48FA-9E1F-70366E86B7D9}" type="presOf" srcId="{4845BE80-4812-4C75-8025-A59B4CF230C4}" destId="{1CE5733E-0F93-49EE-9B3A-777259AF71C4}" srcOrd="1" destOrd="0" presId="urn:microsoft.com/office/officeart/2005/8/layout/pictureOrgChart+Icon"/>
    <dgm:cxn modelId="{A1DEFEA5-9132-4A23-A320-F8282C5A0CAA}" type="presOf" srcId="{6AAB28DC-FEF4-4BEA-B389-DD7FAB716C2E}" destId="{312A37FD-0787-458B-806D-18C6436C2192}" srcOrd="0" destOrd="0" presId="urn:microsoft.com/office/officeart/2005/8/layout/pictureOrgChart+Icon"/>
    <dgm:cxn modelId="{3E34993A-EF68-45E3-A45F-5D3CD294D488}" srcId="{C3765C35-59F0-422A-8269-0F0A75552031}" destId="{61297560-4699-42EB-91C8-B17F39D21A4B}" srcOrd="0" destOrd="0" parTransId="{6AAB28DC-FEF4-4BEA-B389-DD7FAB716C2E}" sibTransId="{C2A5AF7B-2A7E-4BB9-8286-3506C6C81E1A}"/>
    <dgm:cxn modelId="{D61F3FA9-E314-4546-A0DE-798076BB206B}" type="presOf" srcId="{C3765C35-59F0-422A-8269-0F0A75552031}" destId="{DB987394-F216-4D95-A800-826328FC0F80}" srcOrd="0" destOrd="0" presId="urn:microsoft.com/office/officeart/2005/8/layout/pictureOrgChart+Icon"/>
    <dgm:cxn modelId="{F3356286-84C8-45AE-AD14-6A684E114B64}" type="presOf" srcId="{EA1624C7-7287-4364-A60A-E3F2D164BEE5}" destId="{B7BA16FA-20EB-487C-8DB2-F845F604382C}" srcOrd="0" destOrd="0" presId="urn:microsoft.com/office/officeart/2005/8/layout/pictureOrgChart+Icon"/>
    <dgm:cxn modelId="{A449A3A3-AFB3-4CDC-B0B4-A159CD72C9A8}" type="presOf" srcId="{4845BE80-4812-4C75-8025-A59B4CF230C4}" destId="{C1F4EFD8-8516-4DD4-8D5F-8BE8235DB6B3}" srcOrd="0" destOrd="0" presId="urn:microsoft.com/office/officeart/2005/8/layout/pictureOrgChart+Icon"/>
    <dgm:cxn modelId="{D709EC7A-32B1-4C85-8298-FE51F87B80A3}" type="presOf" srcId="{61297560-4699-42EB-91C8-B17F39D21A4B}" destId="{EDF9DFE7-648F-4CD1-AC6D-2C6D17C7F80D}" srcOrd="0" destOrd="0" presId="urn:microsoft.com/office/officeart/2005/8/layout/pictureOrgChart+Icon"/>
    <dgm:cxn modelId="{FBB153C5-6266-44CF-BC48-845F59EB2B23}" type="presOf" srcId="{472DD2D8-A40D-4AF3-9C28-A67105A85BBA}" destId="{C9133685-FA13-4C7C-86EF-8B0E1C9E243D}" srcOrd="1" destOrd="0" presId="urn:microsoft.com/office/officeart/2005/8/layout/pictureOrgChart+Icon"/>
    <dgm:cxn modelId="{F27F045D-C162-4896-AC16-48C2BA551742}" type="presOf" srcId="{DD208A39-3C00-47A2-A445-BAB63E6CB713}" destId="{3A20F6FD-E7C5-46FC-B2B4-B2E67E5A1EA2}" srcOrd="0" destOrd="0" presId="urn:microsoft.com/office/officeart/2005/8/layout/pictureOrgChart+Icon"/>
    <dgm:cxn modelId="{067D72BA-06F2-4958-8393-B059A6D5EBA9}" type="presOf" srcId="{472DD2D8-A40D-4AF3-9C28-A67105A85BBA}" destId="{1A34DC8A-B590-43B0-8B1C-A24ADF46ACE4}" srcOrd="0" destOrd="0" presId="urn:microsoft.com/office/officeart/2005/8/layout/pictureOrgChart+Icon"/>
    <dgm:cxn modelId="{57961EFA-F147-4FBD-843C-BFE1600A63AE}" srcId="{4845BE80-4812-4C75-8025-A59B4CF230C4}" destId="{472DD2D8-A40D-4AF3-9C28-A67105A85BBA}" srcOrd="0" destOrd="0" parTransId="{EA1624C7-7287-4364-A60A-E3F2D164BEE5}" sibTransId="{706676F8-1270-4B09-A121-2C96E6BA7E59}"/>
    <dgm:cxn modelId="{08F79716-F2AA-43FF-8BA1-6C5DAE20DB81}" type="presOf" srcId="{6951821A-A2C7-42F1-9D6D-CA92A398425B}" destId="{6FFCB599-F077-4908-AA62-6C69911BB8F7}" srcOrd="0" destOrd="0" presId="urn:microsoft.com/office/officeart/2005/8/layout/pictureOrgChart+Icon"/>
    <dgm:cxn modelId="{EC977F3D-7DE1-4996-843F-A64D30F724EE}" srcId="{C3765C35-59F0-422A-8269-0F0A75552031}" destId="{0C8344B2-5B6E-4866-B293-C5D905911E94}" srcOrd="1" destOrd="0" parTransId="{E07A6A66-E249-4EE6-BE93-03838B615B5F}" sibTransId="{A1EE3942-4238-4F5A-99B9-5442247DCAF7}"/>
    <dgm:cxn modelId="{A85EE3D6-ECD0-49BE-AB74-4C9CF674958E}" srcId="{C3765C35-59F0-422A-8269-0F0A75552031}" destId="{0726CB38-AE99-428C-AEF8-BEF306A18BDF}" srcOrd="2" destOrd="0" parTransId="{6951821A-A2C7-42F1-9D6D-CA92A398425B}" sibTransId="{3306EDDF-BDA4-428D-B05D-B5314A54A125}"/>
    <dgm:cxn modelId="{B134A860-0B83-4AD6-AD82-0F66CFE9EB6E}" type="presOf" srcId="{0726CB38-AE99-428C-AEF8-BEF306A18BDF}" destId="{97D1441F-31E8-4A34-BB76-E476FF03E3E6}" srcOrd="1" destOrd="0" presId="urn:microsoft.com/office/officeart/2005/8/layout/pictureOrgChart+Icon"/>
    <dgm:cxn modelId="{9FB37A4A-89DB-4008-936D-345B1753731C}" type="presOf" srcId="{0726CB38-AE99-428C-AEF8-BEF306A18BDF}" destId="{9703B89A-2754-4EB8-ACA3-B9BBE7593777}" srcOrd="0" destOrd="0" presId="urn:microsoft.com/office/officeart/2005/8/layout/pictureOrgChart+Icon"/>
    <dgm:cxn modelId="{E907E9F7-6885-46F5-BF2D-6F537CDA0C3C}" srcId="{DD208A39-3C00-47A2-A445-BAB63E6CB713}" destId="{C3765C35-59F0-422A-8269-0F0A75552031}" srcOrd="0" destOrd="0" parTransId="{3AE05AC4-F76F-4961-AB5B-E8BAE269B1B6}" sibTransId="{5948960E-76A4-48EA-B84C-01E4B48B6DF7}"/>
    <dgm:cxn modelId="{7955DE9C-7F86-411F-AF11-6A5B900BCD01}" type="presParOf" srcId="{3A20F6FD-E7C5-46FC-B2B4-B2E67E5A1EA2}" destId="{68E8FE93-4AD5-43A0-BF23-F599AEB84BC7}" srcOrd="0" destOrd="0" presId="urn:microsoft.com/office/officeart/2005/8/layout/pictureOrgChart+Icon"/>
    <dgm:cxn modelId="{9B261388-C972-4440-A2ED-ED924C1F828D}" type="presParOf" srcId="{68E8FE93-4AD5-43A0-BF23-F599AEB84BC7}" destId="{5971EE6D-0A36-4F60-AB40-B60A4F0107B4}" srcOrd="0" destOrd="0" presId="urn:microsoft.com/office/officeart/2005/8/layout/pictureOrgChart+Icon"/>
    <dgm:cxn modelId="{EC1E0D9B-5937-477D-BA69-8D0CF8A7E87B}" type="presParOf" srcId="{5971EE6D-0A36-4F60-AB40-B60A4F0107B4}" destId="{DB987394-F216-4D95-A800-826328FC0F80}" srcOrd="0" destOrd="0" presId="urn:microsoft.com/office/officeart/2005/8/layout/pictureOrgChart+Icon"/>
    <dgm:cxn modelId="{8B009551-0054-4DF4-B85B-4948F1033B9E}" type="presParOf" srcId="{5971EE6D-0A36-4F60-AB40-B60A4F0107B4}" destId="{036CCEB6-7B6E-47A0-A6AF-9BB6F26F21E2}" srcOrd="1" destOrd="0" presId="urn:microsoft.com/office/officeart/2005/8/layout/pictureOrgChart+Icon"/>
    <dgm:cxn modelId="{B8E7FCEA-B7FA-49D1-91BD-191F3B21BFD1}" type="presParOf" srcId="{5971EE6D-0A36-4F60-AB40-B60A4F0107B4}" destId="{FA6782D0-116E-40B2-9C10-626CDE9CB00F}" srcOrd="2" destOrd="0" presId="urn:microsoft.com/office/officeart/2005/8/layout/pictureOrgChart+Icon"/>
    <dgm:cxn modelId="{129D5DCE-3465-49A8-B267-349BC5998D9C}" type="presParOf" srcId="{68E8FE93-4AD5-43A0-BF23-F599AEB84BC7}" destId="{61EF6860-90F9-4EB4-99E8-FCEC3FC7A517}" srcOrd="1" destOrd="0" presId="urn:microsoft.com/office/officeart/2005/8/layout/pictureOrgChart+Icon"/>
    <dgm:cxn modelId="{578DF979-69C3-4E1A-892E-F26467F9EDCA}" type="presParOf" srcId="{61EF6860-90F9-4EB4-99E8-FCEC3FC7A517}" destId="{909692DF-C5C4-4379-A5A9-9A1A7431F2BA}" srcOrd="0" destOrd="0" presId="urn:microsoft.com/office/officeart/2005/8/layout/pictureOrgChart+Icon"/>
    <dgm:cxn modelId="{3CE0DE4B-93A5-4CCD-8017-F35D2486C277}" type="presParOf" srcId="{61EF6860-90F9-4EB4-99E8-FCEC3FC7A517}" destId="{14E17061-9444-4189-96C6-14929A363367}" srcOrd="1" destOrd="0" presId="urn:microsoft.com/office/officeart/2005/8/layout/pictureOrgChart+Icon"/>
    <dgm:cxn modelId="{0BB11362-9056-4CB2-AA81-88F5C701A2C4}" type="presParOf" srcId="{14E17061-9444-4189-96C6-14929A363367}" destId="{EB328EE4-6DCF-4E5D-92FE-869DEB09C87B}" srcOrd="0" destOrd="0" presId="urn:microsoft.com/office/officeart/2005/8/layout/pictureOrgChart+Icon"/>
    <dgm:cxn modelId="{963463C7-36F4-4D0C-A589-A7CB7343E4A2}" type="presParOf" srcId="{EB328EE4-6DCF-4E5D-92FE-869DEB09C87B}" destId="{134C5B2B-37EB-4F49-B9AF-F9E7DBBDB728}" srcOrd="0" destOrd="0" presId="urn:microsoft.com/office/officeart/2005/8/layout/pictureOrgChart+Icon"/>
    <dgm:cxn modelId="{F4B44A06-307D-4957-8BF6-56FBBD586D0F}" type="presParOf" srcId="{EB328EE4-6DCF-4E5D-92FE-869DEB09C87B}" destId="{CFD2E79D-B67D-4B12-9C3B-4D5242714219}" srcOrd="1" destOrd="0" presId="urn:microsoft.com/office/officeart/2005/8/layout/pictureOrgChart+Icon"/>
    <dgm:cxn modelId="{8704C1A0-E4C0-4A80-A68A-284D72000899}" type="presParOf" srcId="{EB328EE4-6DCF-4E5D-92FE-869DEB09C87B}" destId="{BFAB5D14-4E85-4506-A0EF-51A006F490F5}" srcOrd="2" destOrd="0" presId="urn:microsoft.com/office/officeart/2005/8/layout/pictureOrgChart+Icon"/>
    <dgm:cxn modelId="{203E4AA6-DAEF-45B6-ABEC-52A564822630}" type="presParOf" srcId="{14E17061-9444-4189-96C6-14929A363367}" destId="{98D7A569-FDB8-47E7-854E-66860B9D9B02}" srcOrd="1" destOrd="0" presId="urn:microsoft.com/office/officeart/2005/8/layout/pictureOrgChart+Icon"/>
    <dgm:cxn modelId="{9810A608-CB2B-4201-9CDD-1BAAF5692477}" type="presParOf" srcId="{14E17061-9444-4189-96C6-14929A363367}" destId="{E5E416A7-B921-4846-958D-6DF16A4FA3DE}" srcOrd="2" destOrd="0" presId="urn:microsoft.com/office/officeart/2005/8/layout/pictureOrgChart+Icon"/>
    <dgm:cxn modelId="{94229AFB-2D4A-4D84-AFD3-761435B12E2E}" type="presParOf" srcId="{61EF6860-90F9-4EB4-99E8-FCEC3FC7A517}" destId="{6FFCB599-F077-4908-AA62-6C69911BB8F7}" srcOrd="2" destOrd="0" presId="urn:microsoft.com/office/officeart/2005/8/layout/pictureOrgChart+Icon"/>
    <dgm:cxn modelId="{7F2F72D6-2028-437F-948F-54CC4AA2E9F7}" type="presParOf" srcId="{61EF6860-90F9-4EB4-99E8-FCEC3FC7A517}" destId="{7B1672ED-5D13-473F-945C-856831390B51}" srcOrd="3" destOrd="0" presId="urn:microsoft.com/office/officeart/2005/8/layout/pictureOrgChart+Icon"/>
    <dgm:cxn modelId="{A1A97E4E-C0F2-4F18-BDB1-F22A214D3B53}" type="presParOf" srcId="{7B1672ED-5D13-473F-945C-856831390B51}" destId="{2F318BE6-3EAE-4A70-956A-21ABA8165F7E}" srcOrd="0" destOrd="0" presId="urn:microsoft.com/office/officeart/2005/8/layout/pictureOrgChart+Icon"/>
    <dgm:cxn modelId="{54CBC2CD-BE0C-4DC7-AE9D-D3328BFF6C46}" type="presParOf" srcId="{2F318BE6-3EAE-4A70-956A-21ABA8165F7E}" destId="{9703B89A-2754-4EB8-ACA3-B9BBE7593777}" srcOrd="0" destOrd="0" presId="urn:microsoft.com/office/officeart/2005/8/layout/pictureOrgChart+Icon"/>
    <dgm:cxn modelId="{745F8D62-B0F7-438B-BB17-7BAB50F4961B}" type="presParOf" srcId="{2F318BE6-3EAE-4A70-956A-21ABA8165F7E}" destId="{97CBDB8F-7FCB-4966-8FD4-6E2D621BC000}" srcOrd="1" destOrd="0" presId="urn:microsoft.com/office/officeart/2005/8/layout/pictureOrgChart+Icon"/>
    <dgm:cxn modelId="{E3E5E4F1-11B6-4AE9-BE34-2FD5247E73D6}" type="presParOf" srcId="{2F318BE6-3EAE-4A70-956A-21ABA8165F7E}" destId="{97D1441F-31E8-4A34-BB76-E476FF03E3E6}" srcOrd="2" destOrd="0" presId="urn:microsoft.com/office/officeart/2005/8/layout/pictureOrgChart+Icon"/>
    <dgm:cxn modelId="{D892B16E-6241-41A5-B53A-9BD6159C72E8}" type="presParOf" srcId="{7B1672ED-5D13-473F-945C-856831390B51}" destId="{A045CBAB-DC51-4A81-881D-F14003D63F4E}" srcOrd="1" destOrd="0" presId="urn:microsoft.com/office/officeart/2005/8/layout/pictureOrgChart+Icon"/>
    <dgm:cxn modelId="{D39EAECE-ADE1-4349-8EAB-1D4FED59CAB3}" type="presParOf" srcId="{7B1672ED-5D13-473F-945C-856831390B51}" destId="{023FCB35-FA6B-403F-9A34-4BB873D8C185}" srcOrd="2" destOrd="0" presId="urn:microsoft.com/office/officeart/2005/8/layout/pictureOrgChart+Icon"/>
    <dgm:cxn modelId="{C3109C5D-1B8F-4E97-97A8-0DB4F28072F7}" type="presParOf" srcId="{61EF6860-90F9-4EB4-99E8-FCEC3FC7A517}" destId="{E650C9B7-A22D-4DB7-A2AD-08398344BA35}" srcOrd="4" destOrd="0" presId="urn:microsoft.com/office/officeart/2005/8/layout/pictureOrgChart+Icon"/>
    <dgm:cxn modelId="{2E0BC9E0-DA2D-433C-9158-4BC250769522}" type="presParOf" srcId="{61EF6860-90F9-4EB4-99E8-FCEC3FC7A517}" destId="{A87BC45C-7381-4E73-B32C-54D10B34AA86}" srcOrd="5" destOrd="0" presId="urn:microsoft.com/office/officeart/2005/8/layout/pictureOrgChart+Icon"/>
    <dgm:cxn modelId="{03A26E18-A821-492C-BCBC-5AB16129D5CD}" type="presParOf" srcId="{A87BC45C-7381-4E73-B32C-54D10B34AA86}" destId="{8E7FFDE2-E070-449F-8C8D-EFB312821FA2}" srcOrd="0" destOrd="0" presId="urn:microsoft.com/office/officeart/2005/8/layout/pictureOrgChart+Icon"/>
    <dgm:cxn modelId="{EE0AC434-061A-4CD7-89E0-AA040517D79B}" type="presParOf" srcId="{8E7FFDE2-E070-449F-8C8D-EFB312821FA2}" destId="{C1F4EFD8-8516-4DD4-8D5F-8BE8235DB6B3}" srcOrd="0" destOrd="0" presId="urn:microsoft.com/office/officeart/2005/8/layout/pictureOrgChart+Icon"/>
    <dgm:cxn modelId="{2AA6EFCB-62D5-461F-B578-C3ECAF9E698C}" type="presParOf" srcId="{8E7FFDE2-E070-449F-8C8D-EFB312821FA2}" destId="{CCB100CA-188A-4D04-8D8C-D8E1DE607E6A}" srcOrd="1" destOrd="0" presId="urn:microsoft.com/office/officeart/2005/8/layout/pictureOrgChart+Icon"/>
    <dgm:cxn modelId="{CCEA4AD1-5935-40A3-AF0A-33D044A032CD}" type="presParOf" srcId="{8E7FFDE2-E070-449F-8C8D-EFB312821FA2}" destId="{1CE5733E-0F93-49EE-9B3A-777259AF71C4}" srcOrd="2" destOrd="0" presId="urn:microsoft.com/office/officeart/2005/8/layout/pictureOrgChart+Icon"/>
    <dgm:cxn modelId="{F7A83474-114E-4CF7-94B1-1C3B0729CD82}" type="presParOf" srcId="{A87BC45C-7381-4E73-B32C-54D10B34AA86}" destId="{CEB75EA5-40F6-40CC-A321-C7CDC61E1E48}" srcOrd="1" destOrd="0" presId="urn:microsoft.com/office/officeart/2005/8/layout/pictureOrgChart+Icon"/>
    <dgm:cxn modelId="{D92CA171-6144-4898-9751-E788BCC9AF16}" type="presParOf" srcId="{A87BC45C-7381-4E73-B32C-54D10B34AA86}" destId="{C36005D5-BFA4-406E-81CE-760F570A9FA5}" srcOrd="2" destOrd="0" presId="urn:microsoft.com/office/officeart/2005/8/layout/pictureOrgChart+Icon"/>
    <dgm:cxn modelId="{B67898DB-A092-47A7-8245-41594DCCDF26}" type="presParOf" srcId="{C36005D5-BFA4-406E-81CE-760F570A9FA5}" destId="{B7BA16FA-20EB-487C-8DB2-F845F604382C}" srcOrd="0" destOrd="0" presId="urn:microsoft.com/office/officeart/2005/8/layout/pictureOrgChart+Icon"/>
    <dgm:cxn modelId="{A65EF41B-0E4C-40C1-A63A-F82ED9A9230B}" type="presParOf" srcId="{C36005D5-BFA4-406E-81CE-760F570A9FA5}" destId="{46D22A28-B1E4-44B6-A698-3288B67A3322}" srcOrd="1" destOrd="0" presId="urn:microsoft.com/office/officeart/2005/8/layout/pictureOrgChart+Icon"/>
    <dgm:cxn modelId="{A283D8C3-CB67-4491-A9C4-18DF6540CDAF}" type="presParOf" srcId="{46D22A28-B1E4-44B6-A698-3288B67A3322}" destId="{919F9DD1-E06A-4E09-88C3-2597AFCCAA3B}" srcOrd="0" destOrd="0" presId="urn:microsoft.com/office/officeart/2005/8/layout/pictureOrgChart+Icon"/>
    <dgm:cxn modelId="{124C9C5A-FDBA-41D4-8375-D5A1852B936E}" type="presParOf" srcId="{919F9DD1-E06A-4E09-88C3-2597AFCCAA3B}" destId="{1A34DC8A-B590-43B0-8B1C-A24ADF46ACE4}" srcOrd="0" destOrd="0" presId="urn:microsoft.com/office/officeart/2005/8/layout/pictureOrgChart+Icon"/>
    <dgm:cxn modelId="{426A40A6-73D7-4A09-814A-868B54AFC682}" type="presParOf" srcId="{919F9DD1-E06A-4E09-88C3-2597AFCCAA3B}" destId="{B5C7E8AD-E1EF-41D8-9476-7856C844DD33}" srcOrd="1" destOrd="0" presId="urn:microsoft.com/office/officeart/2005/8/layout/pictureOrgChart+Icon"/>
    <dgm:cxn modelId="{C846DF11-99E4-496C-84E7-ED12E7571030}" type="presParOf" srcId="{919F9DD1-E06A-4E09-88C3-2597AFCCAA3B}" destId="{C9133685-FA13-4C7C-86EF-8B0E1C9E243D}" srcOrd="2" destOrd="0" presId="urn:microsoft.com/office/officeart/2005/8/layout/pictureOrgChart+Icon"/>
    <dgm:cxn modelId="{8FA43C2B-8C36-4C6C-8104-6528C4F4F4C2}" type="presParOf" srcId="{46D22A28-B1E4-44B6-A698-3288B67A3322}" destId="{0052750F-C77A-406B-A43A-2172B25234B2}" srcOrd="1" destOrd="0" presId="urn:microsoft.com/office/officeart/2005/8/layout/pictureOrgChart+Icon"/>
    <dgm:cxn modelId="{B4640774-463B-4E0F-B6E8-A3F21FA6C6A8}" type="presParOf" srcId="{46D22A28-B1E4-44B6-A698-3288B67A3322}" destId="{61B0C7E2-2C1F-43E5-AB87-D26D669FA0DE}" srcOrd="2" destOrd="0" presId="urn:microsoft.com/office/officeart/2005/8/layout/pictureOrgChart+Icon"/>
    <dgm:cxn modelId="{8DA3C40D-C591-48BD-AABD-A156814FD9A6}" type="presParOf" srcId="{68E8FE93-4AD5-43A0-BF23-F599AEB84BC7}" destId="{4C3ED7A9-4A43-488A-BD77-F5CA86B20D65}" srcOrd="2" destOrd="0" presId="urn:microsoft.com/office/officeart/2005/8/layout/pictureOrgChart+Icon"/>
    <dgm:cxn modelId="{C414B41C-47E6-4329-99B9-AE130EE3EA70}" type="presParOf" srcId="{4C3ED7A9-4A43-488A-BD77-F5CA86B20D65}" destId="{312A37FD-0787-458B-806D-18C6436C2192}" srcOrd="0" destOrd="0" presId="urn:microsoft.com/office/officeart/2005/8/layout/pictureOrgChart+Icon"/>
    <dgm:cxn modelId="{B7BB6E47-279D-4844-BF2D-BE29E5DD59E9}" type="presParOf" srcId="{4C3ED7A9-4A43-488A-BD77-F5CA86B20D65}" destId="{BADCC157-DD45-4FF1-8CBF-C44AC7668397}" srcOrd="1" destOrd="0" presId="urn:microsoft.com/office/officeart/2005/8/layout/pictureOrgChart+Icon"/>
    <dgm:cxn modelId="{884786E2-FF1E-4D30-9801-870146F01890}" type="presParOf" srcId="{BADCC157-DD45-4FF1-8CBF-C44AC7668397}" destId="{C33EC1DF-BBCE-4D7A-B0C1-393906313E0E}" srcOrd="0" destOrd="0" presId="urn:microsoft.com/office/officeart/2005/8/layout/pictureOrgChart+Icon"/>
    <dgm:cxn modelId="{55B46B70-727D-46C7-8B84-13193BEB5C58}" type="presParOf" srcId="{C33EC1DF-BBCE-4D7A-B0C1-393906313E0E}" destId="{EDF9DFE7-648F-4CD1-AC6D-2C6D17C7F80D}" srcOrd="0" destOrd="0" presId="urn:microsoft.com/office/officeart/2005/8/layout/pictureOrgChart+Icon"/>
    <dgm:cxn modelId="{B7DB8C83-9C46-450B-9B1E-D886A36897A3}" type="presParOf" srcId="{C33EC1DF-BBCE-4D7A-B0C1-393906313E0E}" destId="{885CD66B-075A-4352-8BCD-06ABED1C5635}" srcOrd="1" destOrd="0" presId="urn:microsoft.com/office/officeart/2005/8/layout/pictureOrgChart+Icon"/>
    <dgm:cxn modelId="{47D68603-D750-4AE9-AB49-7138E443ED88}" type="presParOf" srcId="{C33EC1DF-BBCE-4D7A-B0C1-393906313E0E}" destId="{7C196831-2F4C-44C7-8EC0-31644F7DDF7D}" srcOrd="2" destOrd="0" presId="urn:microsoft.com/office/officeart/2005/8/layout/pictureOrgChart+Icon"/>
    <dgm:cxn modelId="{7943B117-E3A6-4718-ADF0-BC0725C72EEE}" type="presParOf" srcId="{BADCC157-DD45-4FF1-8CBF-C44AC7668397}" destId="{D122DD13-600E-4144-B201-28D456DAAC35}" srcOrd="1" destOrd="0" presId="urn:microsoft.com/office/officeart/2005/8/layout/pictureOrgChart+Icon"/>
    <dgm:cxn modelId="{0C259E3B-B9A1-49D3-8949-BAB8ACFF26DC}" type="presParOf" srcId="{BADCC157-DD45-4FF1-8CBF-C44AC7668397}" destId="{F54EAA96-C4F6-4B4D-99B1-0CFC016C0446}"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08A39-3C00-47A2-A445-BAB63E6CB713}" type="doc">
      <dgm:prSet loTypeId="urn:microsoft.com/office/officeart/2005/8/layout/pictureOrgChart+Icon" loCatId="hierarchy" qsTypeId="urn:microsoft.com/office/officeart/2005/8/quickstyle/3d3" qsCatId="3D" csTypeId="urn:microsoft.com/office/officeart/2005/8/colors/accent0_3" csCatId="mainScheme" phldr="1"/>
      <dgm:spPr/>
      <dgm:t>
        <a:bodyPr/>
        <a:lstStyle/>
        <a:p>
          <a:endParaRPr lang="en-US"/>
        </a:p>
      </dgm:t>
    </dgm:pt>
    <dgm:pt modelId="{C3765C35-59F0-422A-8269-0F0A75552031}">
      <dgm:prSet phldrT="[Text]" custT="1"/>
      <dgm:spPr/>
      <dgm:t>
        <a:bodyPr/>
        <a:lstStyle/>
        <a:p>
          <a:pPr algn="r"/>
          <a:r>
            <a:rPr lang="bn-BD" sz="3200" dirty="0" smtClean="0">
              <a:latin typeface="NikoshBAN" panose="02000000000000000000" pitchFamily="2" charset="0"/>
              <a:cs typeface="NikoshBAN" panose="02000000000000000000" pitchFamily="2" charset="0"/>
            </a:rPr>
            <a:t>রুইমাছ</a:t>
          </a:r>
          <a:r>
            <a:rPr lang="bn-BD"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dgm:t>
    </dgm:pt>
    <dgm:pt modelId="{3AE05AC4-F76F-4961-AB5B-E8BAE269B1B6}" type="parTrans" cxnId="{E907E9F7-6885-46F5-BF2D-6F537CDA0C3C}">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5948960E-76A4-48EA-B84C-01E4B48B6DF7}" type="sibTrans" cxnId="{E907E9F7-6885-46F5-BF2D-6F537CDA0C3C}">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61297560-4699-42EB-91C8-B17F39D21A4B}" type="asst">
      <dgm:prSet phldrT="[Text]" custT="1"/>
      <dgm:spPr/>
      <dgm:t>
        <a:bodyPr/>
        <a:lstStyle/>
        <a:p>
          <a:pPr algn="ctr"/>
          <a:r>
            <a:rPr lang="bn-BD" sz="2800" dirty="0" smtClean="0">
              <a:latin typeface="NikoshBAN" panose="02000000000000000000" pitchFamily="2" charset="0"/>
              <a:cs typeface="NikoshBAN" panose="02000000000000000000" pitchFamily="2" charset="0"/>
            </a:rPr>
            <a:t>মাছটির </a:t>
          </a:r>
          <a:r>
            <a:rPr lang="en-US" sz="2800" dirty="0" err="1" smtClean="0">
              <a:latin typeface="NikoshBAN" panose="02000000000000000000" pitchFamily="2" charset="0"/>
              <a:cs typeface="NikoshBAN" panose="02000000000000000000" pitchFamily="2" charset="0"/>
            </a:rPr>
            <a:t>চাওয়া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দামের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dgm:t>
    </dgm:pt>
    <dgm:pt modelId="{6AAB28DC-FEF4-4BEA-B389-DD7FAB716C2E}" type="parTrans" cxnId="{3E34993A-EF68-45E3-A45F-5D3CD294D488}">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C2A5AF7B-2A7E-4BB9-8286-3506C6C81E1A}" type="sibTrans" cxnId="{3E34993A-EF68-45E3-A45F-5D3CD294D488}">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0C8344B2-5B6E-4866-B293-C5D905911E94}">
      <dgm:prSet phldrT="[Text]" custT="1"/>
      <dgm:spPr>
        <a:blipFill rotWithShape="0">
          <a:blip xmlns:r="http://schemas.openxmlformats.org/officeDocument/2006/relationships" r:embed="rId1"/>
          <a:stretch>
            <a:fillRect r="-8642"/>
          </a:stretch>
        </a:blipFill>
      </dgm:spPr>
      <dgm:t>
        <a:bodyPr/>
        <a:lstStyle/>
        <a:p>
          <a:r>
            <a:rPr lang="en-US">
              <a:noFill/>
            </a:rPr>
            <a:t> </a:t>
          </a:r>
        </a:p>
      </dgm:t>
    </dgm:pt>
    <dgm:pt modelId="{E07A6A66-E249-4EE6-BE93-03838B615B5F}" type="parTrans" cxnId="{EC977F3D-7DE1-4996-843F-A64D30F724E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A1EE3942-4238-4F5A-99B9-5442247DCAF7}" type="sibTrans" cxnId="{EC977F3D-7DE1-4996-843F-A64D30F724E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0726CB38-AE99-428C-AEF8-BEF306A18BDF}">
      <dgm:prSet phldrT="[Text]" custT="1"/>
      <dgm:spPr>
        <a:blipFill rotWithShape="0">
          <a:blip xmlns:r="http://schemas.openxmlformats.org/officeDocument/2006/relationships" r:embed="rId2"/>
          <a:stretch>
            <a:fillRect r="-9091"/>
          </a:stretch>
        </a:blipFill>
      </dgm:spPr>
      <dgm:t>
        <a:bodyPr/>
        <a:lstStyle/>
        <a:p>
          <a:r>
            <a:rPr lang="en-US">
              <a:noFill/>
            </a:rPr>
            <a:t> </a:t>
          </a:r>
        </a:p>
      </dgm:t>
    </dgm:pt>
    <dgm:pt modelId="{6951821A-A2C7-42F1-9D6D-CA92A398425B}" type="parTrans" cxnId="{A85EE3D6-ECD0-49BE-AB74-4C9CF674958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3306EDDF-BDA4-428D-B05D-B5314A54A125}" type="sibTrans" cxnId="{A85EE3D6-ECD0-49BE-AB74-4C9CF674958E}">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4845BE80-4812-4C75-8025-A59B4CF230C4}">
      <dgm:prSet phldrT="[Text]" custT="1"/>
      <dgm:spPr>
        <a:blipFill rotWithShape="0">
          <a:blip xmlns:r="http://schemas.openxmlformats.org/officeDocument/2006/relationships" r:embed="rId3"/>
          <a:stretch>
            <a:fillRect r="-11448"/>
          </a:stretch>
        </a:blipFill>
      </dgm:spPr>
      <dgm:t>
        <a:bodyPr/>
        <a:lstStyle/>
        <a:p>
          <a:r>
            <a:rPr lang="en-US">
              <a:noFill/>
            </a:rPr>
            <a:t> </a:t>
          </a:r>
        </a:p>
      </dgm:t>
    </dgm:pt>
    <dgm:pt modelId="{022322D9-750E-4EB6-B505-7AF3B36ED71A}" type="parTrans" cxnId="{4673ABED-8841-4E1F-A1CE-BBF24ADC596F}">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041C0C99-BF7D-451F-B1F4-ADD6EB576F3D}" type="sibTrans" cxnId="{4673ABED-8841-4E1F-A1CE-BBF24ADC596F}">
      <dgm:prSet/>
      <dgm:spPr/>
      <dgm:t>
        <a:bodyPr/>
        <a:lstStyle/>
        <a:p>
          <a:pPr algn="r"/>
          <a:endParaRPr lang="en-US" sz="2000">
            <a:solidFill>
              <a:schemeClr val="tx1"/>
            </a:solidFill>
            <a:latin typeface="NikoshBAN" panose="02000000000000000000" pitchFamily="2" charset="0"/>
            <a:cs typeface="NikoshBAN" panose="02000000000000000000" pitchFamily="2" charset="0"/>
          </a:endParaRPr>
        </a:p>
      </dgm:t>
    </dgm:pt>
    <dgm:pt modelId="{472DD2D8-A40D-4AF3-9C28-A67105A85BBA}" type="asst">
      <dgm:prSet custT="1"/>
      <dgm:spPr/>
      <dgm:t>
        <a:bodyPr/>
        <a:lstStyle/>
        <a:p>
          <a:r>
            <a:rPr lang="bn-BD" sz="2800" dirty="0" smtClean="0">
              <a:latin typeface="NikoshBAN" panose="02000000000000000000" pitchFamily="2" charset="0"/>
              <a:cs typeface="NikoshBAN" panose="02000000000000000000" pitchFamily="2" charset="0"/>
            </a:rPr>
            <a:t>দিয়ে খরিদ করতে চাইল। </a:t>
          </a:r>
          <a:endParaRPr lang="en-US" sz="2800" dirty="0">
            <a:latin typeface="NikoshBAN" panose="02000000000000000000" pitchFamily="2" charset="0"/>
            <a:cs typeface="NikoshBAN" panose="02000000000000000000" pitchFamily="2" charset="0"/>
          </a:endParaRPr>
        </a:p>
      </dgm:t>
    </dgm:pt>
    <dgm:pt modelId="{EA1624C7-7287-4364-A60A-E3F2D164BEE5}" type="parTrans" cxnId="{57961EFA-F147-4FBD-843C-BFE1600A63AE}">
      <dgm:prSet/>
      <dgm:spPr/>
      <dgm:t>
        <a:bodyPr/>
        <a:lstStyle/>
        <a:p>
          <a:endParaRPr lang="en-US" sz="2000">
            <a:solidFill>
              <a:schemeClr val="tx1"/>
            </a:solidFill>
          </a:endParaRPr>
        </a:p>
      </dgm:t>
    </dgm:pt>
    <dgm:pt modelId="{706676F8-1270-4B09-A121-2C96E6BA7E59}" type="sibTrans" cxnId="{57961EFA-F147-4FBD-843C-BFE1600A63AE}">
      <dgm:prSet/>
      <dgm:spPr/>
      <dgm:t>
        <a:bodyPr/>
        <a:lstStyle/>
        <a:p>
          <a:endParaRPr lang="en-US" sz="2000">
            <a:solidFill>
              <a:schemeClr val="tx1"/>
            </a:solidFill>
          </a:endParaRPr>
        </a:p>
      </dgm:t>
    </dgm:pt>
    <dgm:pt modelId="{3A20F6FD-E7C5-46FC-B2B4-B2E67E5A1EA2}" type="pres">
      <dgm:prSet presAssocID="{DD208A39-3C00-47A2-A445-BAB63E6CB713}" presName="hierChild1" presStyleCnt="0">
        <dgm:presLayoutVars>
          <dgm:orgChart val="1"/>
          <dgm:chPref val="1"/>
          <dgm:dir/>
          <dgm:animOne val="branch"/>
          <dgm:animLvl val="lvl"/>
          <dgm:resizeHandles/>
        </dgm:presLayoutVars>
      </dgm:prSet>
      <dgm:spPr/>
      <dgm:t>
        <a:bodyPr/>
        <a:lstStyle/>
        <a:p>
          <a:endParaRPr lang="en-US"/>
        </a:p>
      </dgm:t>
    </dgm:pt>
    <dgm:pt modelId="{68E8FE93-4AD5-43A0-BF23-F599AEB84BC7}" type="pres">
      <dgm:prSet presAssocID="{C3765C35-59F0-422A-8269-0F0A75552031}" presName="hierRoot1" presStyleCnt="0">
        <dgm:presLayoutVars>
          <dgm:hierBranch val="init"/>
        </dgm:presLayoutVars>
      </dgm:prSet>
      <dgm:spPr/>
      <dgm:t>
        <a:bodyPr/>
        <a:lstStyle/>
        <a:p>
          <a:endParaRPr lang="en-US"/>
        </a:p>
      </dgm:t>
    </dgm:pt>
    <dgm:pt modelId="{5971EE6D-0A36-4F60-AB40-B60A4F0107B4}" type="pres">
      <dgm:prSet presAssocID="{C3765C35-59F0-422A-8269-0F0A75552031}" presName="rootComposite1" presStyleCnt="0"/>
      <dgm:spPr/>
      <dgm:t>
        <a:bodyPr/>
        <a:lstStyle/>
        <a:p>
          <a:endParaRPr lang="en-US"/>
        </a:p>
      </dgm:t>
    </dgm:pt>
    <dgm:pt modelId="{DB987394-F216-4D95-A800-826328FC0F80}" type="pres">
      <dgm:prSet presAssocID="{C3765C35-59F0-422A-8269-0F0A75552031}" presName="rootText1" presStyleLbl="node0" presStyleIdx="0" presStyleCnt="1" custScaleX="225927" custScaleY="175489" custLinFactNeighborX="-23914" custLinFactNeighborY="-4970">
        <dgm:presLayoutVars>
          <dgm:chPref val="3"/>
        </dgm:presLayoutVars>
      </dgm:prSet>
      <dgm:spPr/>
      <dgm:t>
        <a:bodyPr/>
        <a:lstStyle/>
        <a:p>
          <a:endParaRPr lang="en-US"/>
        </a:p>
      </dgm:t>
    </dgm:pt>
    <dgm:pt modelId="{036CCEB6-7B6E-47A0-A6AF-9BB6F26F21E2}" type="pres">
      <dgm:prSet presAssocID="{C3765C35-59F0-422A-8269-0F0A75552031}" presName="rootPict1" presStyleLbl="alignImgPlace1" presStyleIdx="0" presStyleCnt="6" custScaleX="535822" custScaleY="201670" custLinFactNeighborX="-70686" custLinFactNeighborY="-2742"/>
      <dgm:spPr>
        <a:blipFill dpi="0" rotWithShape="1">
          <a:blip xmlns:r="http://schemas.openxmlformats.org/officeDocument/2006/relationships" r:embed="rId4"/>
          <a:srcRect/>
          <a:stretch>
            <a:fillRect r="-11000"/>
          </a:stretch>
        </a:blipFill>
      </dgm:spPr>
      <dgm:t>
        <a:bodyPr/>
        <a:lstStyle/>
        <a:p>
          <a:endParaRPr lang="en-US"/>
        </a:p>
      </dgm:t>
    </dgm:pt>
    <dgm:pt modelId="{FA6782D0-116E-40B2-9C10-626CDE9CB00F}" type="pres">
      <dgm:prSet presAssocID="{C3765C35-59F0-422A-8269-0F0A75552031}" presName="rootConnector1" presStyleLbl="node1" presStyleIdx="0" presStyleCnt="0"/>
      <dgm:spPr/>
      <dgm:t>
        <a:bodyPr/>
        <a:lstStyle/>
        <a:p>
          <a:endParaRPr lang="en-US"/>
        </a:p>
      </dgm:t>
    </dgm:pt>
    <dgm:pt modelId="{61EF6860-90F9-4EB4-99E8-FCEC3FC7A517}" type="pres">
      <dgm:prSet presAssocID="{C3765C35-59F0-422A-8269-0F0A75552031}" presName="hierChild2" presStyleCnt="0"/>
      <dgm:spPr/>
      <dgm:t>
        <a:bodyPr/>
        <a:lstStyle/>
        <a:p>
          <a:endParaRPr lang="en-US"/>
        </a:p>
      </dgm:t>
    </dgm:pt>
    <dgm:pt modelId="{909692DF-C5C4-4379-A5A9-9A1A7431F2BA}" type="pres">
      <dgm:prSet presAssocID="{E07A6A66-E249-4EE6-BE93-03838B615B5F}" presName="Name37" presStyleLbl="parChTrans1D2" presStyleIdx="0" presStyleCnt="4"/>
      <dgm:spPr/>
      <dgm:t>
        <a:bodyPr/>
        <a:lstStyle/>
        <a:p>
          <a:endParaRPr lang="en-US"/>
        </a:p>
      </dgm:t>
    </dgm:pt>
    <dgm:pt modelId="{14E17061-9444-4189-96C6-14929A363367}" type="pres">
      <dgm:prSet presAssocID="{0C8344B2-5B6E-4866-B293-C5D905911E94}" presName="hierRoot2" presStyleCnt="0">
        <dgm:presLayoutVars>
          <dgm:hierBranch val="init"/>
        </dgm:presLayoutVars>
      </dgm:prSet>
      <dgm:spPr/>
      <dgm:t>
        <a:bodyPr/>
        <a:lstStyle/>
        <a:p>
          <a:endParaRPr lang="en-US"/>
        </a:p>
      </dgm:t>
    </dgm:pt>
    <dgm:pt modelId="{EB328EE4-6DCF-4E5D-92FE-869DEB09C87B}" type="pres">
      <dgm:prSet presAssocID="{0C8344B2-5B6E-4866-B293-C5D905911E94}" presName="rootComposite" presStyleCnt="0"/>
      <dgm:spPr/>
      <dgm:t>
        <a:bodyPr/>
        <a:lstStyle/>
        <a:p>
          <a:endParaRPr lang="en-US"/>
        </a:p>
      </dgm:t>
    </dgm:pt>
    <dgm:pt modelId="{134C5B2B-37EB-4F49-B9AF-F9E7DBBDB728}" type="pres">
      <dgm:prSet presAssocID="{0C8344B2-5B6E-4866-B293-C5D905911E94}" presName="rootText" presStyleLbl="node2" presStyleIdx="0" presStyleCnt="3" custScaleX="121102" custScaleY="156551">
        <dgm:presLayoutVars>
          <dgm:chPref val="3"/>
        </dgm:presLayoutVars>
      </dgm:prSet>
      <dgm:spPr/>
      <dgm:t>
        <a:bodyPr/>
        <a:lstStyle/>
        <a:p>
          <a:endParaRPr lang="en-US"/>
        </a:p>
      </dgm:t>
    </dgm:pt>
    <dgm:pt modelId="{CFD2E79D-B67D-4B12-9C3B-4D5242714219}" type="pres">
      <dgm:prSet presAssocID="{0C8344B2-5B6E-4866-B293-C5D905911E94}" presName="rootPict" presStyleLbl="alignImgPlace1" presStyleIdx="1" presStyleCnt="6" custScaleX="174141" custScaleY="169363" custLinFactNeighborX="-3932" custLinFactNeighborY="0"/>
      <dgm:spPr>
        <a:blipFill>
          <a:blip xmlns:r="http://schemas.openxmlformats.org/officeDocument/2006/relationships" r:embed="rId5"/>
          <a:stretch>
            <a:fillRect l="-14000" r="-14000"/>
          </a:stretch>
        </a:blipFill>
      </dgm:spPr>
      <dgm:t>
        <a:bodyPr/>
        <a:lstStyle/>
        <a:p>
          <a:endParaRPr lang="en-US"/>
        </a:p>
      </dgm:t>
    </dgm:pt>
    <dgm:pt modelId="{BFAB5D14-4E85-4506-A0EF-51A006F490F5}" type="pres">
      <dgm:prSet presAssocID="{0C8344B2-5B6E-4866-B293-C5D905911E94}" presName="rootConnector" presStyleLbl="node2" presStyleIdx="0" presStyleCnt="3"/>
      <dgm:spPr/>
      <dgm:t>
        <a:bodyPr/>
        <a:lstStyle/>
        <a:p>
          <a:endParaRPr lang="en-US"/>
        </a:p>
      </dgm:t>
    </dgm:pt>
    <dgm:pt modelId="{98D7A569-FDB8-47E7-854E-66860B9D9B02}" type="pres">
      <dgm:prSet presAssocID="{0C8344B2-5B6E-4866-B293-C5D905911E94}" presName="hierChild4" presStyleCnt="0"/>
      <dgm:spPr/>
      <dgm:t>
        <a:bodyPr/>
        <a:lstStyle/>
        <a:p>
          <a:endParaRPr lang="en-US"/>
        </a:p>
      </dgm:t>
    </dgm:pt>
    <dgm:pt modelId="{E5E416A7-B921-4846-958D-6DF16A4FA3DE}" type="pres">
      <dgm:prSet presAssocID="{0C8344B2-5B6E-4866-B293-C5D905911E94}" presName="hierChild5" presStyleCnt="0"/>
      <dgm:spPr/>
      <dgm:t>
        <a:bodyPr/>
        <a:lstStyle/>
        <a:p>
          <a:endParaRPr lang="en-US"/>
        </a:p>
      </dgm:t>
    </dgm:pt>
    <dgm:pt modelId="{6FFCB599-F077-4908-AA62-6C69911BB8F7}" type="pres">
      <dgm:prSet presAssocID="{6951821A-A2C7-42F1-9D6D-CA92A398425B}" presName="Name37" presStyleLbl="parChTrans1D2" presStyleIdx="1" presStyleCnt="4"/>
      <dgm:spPr/>
      <dgm:t>
        <a:bodyPr/>
        <a:lstStyle/>
        <a:p>
          <a:endParaRPr lang="en-US"/>
        </a:p>
      </dgm:t>
    </dgm:pt>
    <dgm:pt modelId="{7B1672ED-5D13-473F-945C-856831390B51}" type="pres">
      <dgm:prSet presAssocID="{0726CB38-AE99-428C-AEF8-BEF306A18BDF}" presName="hierRoot2" presStyleCnt="0">
        <dgm:presLayoutVars>
          <dgm:hierBranch val="init"/>
        </dgm:presLayoutVars>
      </dgm:prSet>
      <dgm:spPr/>
      <dgm:t>
        <a:bodyPr/>
        <a:lstStyle/>
        <a:p>
          <a:endParaRPr lang="en-US"/>
        </a:p>
      </dgm:t>
    </dgm:pt>
    <dgm:pt modelId="{2F318BE6-3EAE-4A70-956A-21ABA8165F7E}" type="pres">
      <dgm:prSet presAssocID="{0726CB38-AE99-428C-AEF8-BEF306A18BDF}" presName="rootComposite" presStyleCnt="0"/>
      <dgm:spPr/>
      <dgm:t>
        <a:bodyPr/>
        <a:lstStyle/>
        <a:p>
          <a:endParaRPr lang="en-US"/>
        </a:p>
      </dgm:t>
    </dgm:pt>
    <dgm:pt modelId="{9703B89A-2754-4EB8-ACA3-B9BBE7593777}" type="pres">
      <dgm:prSet presAssocID="{0726CB38-AE99-428C-AEF8-BEF306A18BDF}" presName="rootText" presStyleLbl="node2" presStyleIdx="1" presStyleCnt="3" custScaleX="110592" custScaleY="162696">
        <dgm:presLayoutVars>
          <dgm:chPref val="3"/>
        </dgm:presLayoutVars>
      </dgm:prSet>
      <dgm:spPr/>
      <dgm:t>
        <a:bodyPr/>
        <a:lstStyle/>
        <a:p>
          <a:endParaRPr lang="en-US"/>
        </a:p>
      </dgm:t>
    </dgm:pt>
    <dgm:pt modelId="{97CBDB8F-7FCB-4966-8FD4-6E2D621BC000}" type="pres">
      <dgm:prSet presAssocID="{0726CB38-AE99-428C-AEF8-BEF306A18BDF}" presName="rootPict" presStyleLbl="alignImgPlace1" presStyleIdx="2" presStyleCnt="6" custScaleX="144788" custScaleY="137125"/>
      <dgm:spPr>
        <a:blipFill>
          <a:blip xmlns:r="http://schemas.openxmlformats.org/officeDocument/2006/relationships" r:embed="rId6"/>
          <a:stretch>
            <a:fillRect l="-14000" r="-14000"/>
          </a:stretch>
        </a:blipFill>
      </dgm:spPr>
      <dgm:t>
        <a:bodyPr/>
        <a:lstStyle/>
        <a:p>
          <a:endParaRPr lang="en-US"/>
        </a:p>
      </dgm:t>
    </dgm:pt>
    <dgm:pt modelId="{97D1441F-31E8-4A34-BB76-E476FF03E3E6}" type="pres">
      <dgm:prSet presAssocID="{0726CB38-AE99-428C-AEF8-BEF306A18BDF}" presName="rootConnector" presStyleLbl="node2" presStyleIdx="1" presStyleCnt="3"/>
      <dgm:spPr/>
      <dgm:t>
        <a:bodyPr/>
        <a:lstStyle/>
        <a:p>
          <a:endParaRPr lang="en-US"/>
        </a:p>
      </dgm:t>
    </dgm:pt>
    <dgm:pt modelId="{A045CBAB-DC51-4A81-881D-F14003D63F4E}" type="pres">
      <dgm:prSet presAssocID="{0726CB38-AE99-428C-AEF8-BEF306A18BDF}" presName="hierChild4" presStyleCnt="0"/>
      <dgm:spPr/>
      <dgm:t>
        <a:bodyPr/>
        <a:lstStyle/>
        <a:p>
          <a:endParaRPr lang="en-US"/>
        </a:p>
      </dgm:t>
    </dgm:pt>
    <dgm:pt modelId="{023FCB35-FA6B-403F-9A34-4BB873D8C185}" type="pres">
      <dgm:prSet presAssocID="{0726CB38-AE99-428C-AEF8-BEF306A18BDF}" presName="hierChild5" presStyleCnt="0"/>
      <dgm:spPr/>
      <dgm:t>
        <a:bodyPr/>
        <a:lstStyle/>
        <a:p>
          <a:endParaRPr lang="en-US"/>
        </a:p>
      </dgm:t>
    </dgm:pt>
    <dgm:pt modelId="{E650C9B7-A22D-4DB7-A2AD-08398344BA35}" type="pres">
      <dgm:prSet presAssocID="{022322D9-750E-4EB6-B505-7AF3B36ED71A}" presName="Name37" presStyleLbl="parChTrans1D2" presStyleIdx="2" presStyleCnt="4"/>
      <dgm:spPr/>
      <dgm:t>
        <a:bodyPr/>
        <a:lstStyle/>
        <a:p>
          <a:endParaRPr lang="en-US"/>
        </a:p>
      </dgm:t>
    </dgm:pt>
    <dgm:pt modelId="{A87BC45C-7381-4E73-B32C-54D10B34AA86}" type="pres">
      <dgm:prSet presAssocID="{4845BE80-4812-4C75-8025-A59B4CF230C4}" presName="hierRoot2" presStyleCnt="0">
        <dgm:presLayoutVars>
          <dgm:hierBranch val="init"/>
        </dgm:presLayoutVars>
      </dgm:prSet>
      <dgm:spPr/>
      <dgm:t>
        <a:bodyPr/>
        <a:lstStyle/>
        <a:p>
          <a:endParaRPr lang="en-US"/>
        </a:p>
      </dgm:t>
    </dgm:pt>
    <dgm:pt modelId="{8E7FFDE2-E070-449F-8C8D-EFB312821FA2}" type="pres">
      <dgm:prSet presAssocID="{4845BE80-4812-4C75-8025-A59B4CF230C4}" presName="rootComposite" presStyleCnt="0"/>
      <dgm:spPr/>
      <dgm:t>
        <a:bodyPr/>
        <a:lstStyle/>
        <a:p>
          <a:endParaRPr lang="en-US"/>
        </a:p>
      </dgm:t>
    </dgm:pt>
    <dgm:pt modelId="{C1F4EFD8-8516-4DD4-8D5F-8BE8235DB6B3}" type="pres">
      <dgm:prSet presAssocID="{4845BE80-4812-4C75-8025-A59B4CF230C4}" presName="rootText" presStyleLbl="node2" presStyleIdx="2" presStyleCnt="3" custScaleX="110592" custScaleY="162696">
        <dgm:presLayoutVars>
          <dgm:chPref val="3"/>
        </dgm:presLayoutVars>
      </dgm:prSet>
      <dgm:spPr/>
      <dgm:t>
        <a:bodyPr/>
        <a:lstStyle/>
        <a:p>
          <a:endParaRPr lang="en-US"/>
        </a:p>
      </dgm:t>
    </dgm:pt>
    <dgm:pt modelId="{CCB100CA-188A-4D04-8D8C-D8E1DE607E6A}" type="pres">
      <dgm:prSet presAssocID="{4845BE80-4812-4C75-8025-A59B4CF230C4}" presName="rootPict" presStyleLbl="alignImgPlace1" presStyleIdx="3" presStyleCnt="6" custScaleX="146070" custScaleY="151609"/>
      <dgm:spPr>
        <a:blipFill>
          <a:blip xmlns:r="http://schemas.openxmlformats.org/officeDocument/2006/relationships" r:embed="rId7"/>
          <a:stretch>
            <a:fillRect l="-14000" r="-14000"/>
          </a:stretch>
        </a:blipFill>
      </dgm:spPr>
      <dgm:t>
        <a:bodyPr/>
        <a:lstStyle/>
        <a:p>
          <a:endParaRPr lang="en-US"/>
        </a:p>
      </dgm:t>
    </dgm:pt>
    <dgm:pt modelId="{1CE5733E-0F93-49EE-9B3A-777259AF71C4}" type="pres">
      <dgm:prSet presAssocID="{4845BE80-4812-4C75-8025-A59B4CF230C4}" presName="rootConnector" presStyleLbl="node2" presStyleIdx="2" presStyleCnt="3"/>
      <dgm:spPr/>
      <dgm:t>
        <a:bodyPr/>
        <a:lstStyle/>
        <a:p>
          <a:endParaRPr lang="en-US"/>
        </a:p>
      </dgm:t>
    </dgm:pt>
    <dgm:pt modelId="{CEB75EA5-40F6-40CC-A321-C7CDC61E1E48}" type="pres">
      <dgm:prSet presAssocID="{4845BE80-4812-4C75-8025-A59B4CF230C4}" presName="hierChild4" presStyleCnt="0"/>
      <dgm:spPr/>
      <dgm:t>
        <a:bodyPr/>
        <a:lstStyle/>
        <a:p>
          <a:endParaRPr lang="en-US"/>
        </a:p>
      </dgm:t>
    </dgm:pt>
    <dgm:pt modelId="{C36005D5-BFA4-406E-81CE-760F570A9FA5}" type="pres">
      <dgm:prSet presAssocID="{4845BE80-4812-4C75-8025-A59B4CF230C4}" presName="hierChild5" presStyleCnt="0"/>
      <dgm:spPr/>
      <dgm:t>
        <a:bodyPr/>
        <a:lstStyle/>
        <a:p>
          <a:endParaRPr lang="en-US"/>
        </a:p>
      </dgm:t>
    </dgm:pt>
    <dgm:pt modelId="{B7BA16FA-20EB-487C-8DB2-F845F604382C}" type="pres">
      <dgm:prSet presAssocID="{EA1624C7-7287-4364-A60A-E3F2D164BEE5}" presName="Name111" presStyleLbl="parChTrans1D3" presStyleIdx="0" presStyleCnt="1"/>
      <dgm:spPr/>
      <dgm:t>
        <a:bodyPr/>
        <a:lstStyle/>
        <a:p>
          <a:endParaRPr lang="en-US"/>
        </a:p>
      </dgm:t>
    </dgm:pt>
    <dgm:pt modelId="{46D22A28-B1E4-44B6-A698-3288B67A3322}" type="pres">
      <dgm:prSet presAssocID="{472DD2D8-A40D-4AF3-9C28-A67105A85BBA}" presName="hierRoot3" presStyleCnt="0">
        <dgm:presLayoutVars>
          <dgm:hierBranch val="init"/>
        </dgm:presLayoutVars>
      </dgm:prSet>
      <dgm:spPr/>
      <dgm:t>
        <a:bodyPr/>
        <a:lstStyle/>
        <a:p>
          <a:endParaRPr lang="en-US"/>
        </a:p>
      </dgm:t>
    </dgm:pt>
    <dgm:pt modelId="{919F9DD1-E06A-4E09-88C3-2597AFCCAA3B}" type="pres">
      <dgm:prSet presAssocID="{472DD2D8-A40D-4AF3-9C28-A67105A85BBA}" presName="rootComposite3" presStyleCnt="0"/>
      <dgm:spPr/>
      <dgm:t>
        <a:bodyPr/>
        <a:lstStyle/>
        <a:p>
          <a:endParaRPr lang="en-US"/>
        </a:p>
      </dgm:t>
    </dgm:pt>
    <dgm:pt modelId="{1A34DC8A-B590-43B0-8B1C-A24ADF46ACE4}" type="pres">
      <dgm:prSet presAssocID="{472DD2D8-A40D-4AF3-9C28-A67105A85BBA}" presName="rootText3" presStyleLbl="asst2" presStyleIdx="0" presStyleCnt="1" custScaleX="284378" custScaleY="52331">
        <dgm:presLayoutVars>
          <dgm:chPref val="3"/>
        </dgm:presLayoutVars>
      </dgm:prSet>
      <dgm:spPr/>
      <dgm:t>
        <a:bodyPr/>
        <a:lstStyle/>
        <a:p>
          <a:endParaRPr lang="en-US"/>
        </a:p>
      </dgm:t>
    </dgm:pt>
    <dgm:pt modelId="{B5C7E8AD-E1EF-41D8-9476-7856C844DD33}" type="pres">
      <dgm:prSet presAssocID="{472DD2D8-A40D-4AF3-9C28-A67105A85BBA}" presName="rootPict3" presStyleLbl="alignImgPlace1" presStyleIdx="4" presStyleCnt="6" custScaleX="74705" custScaleY="55227" custLinFactX="-104510" custLinFactNeighborX="-200000" custLinFactNeighborY="464"/>
      <dgm:spPr/>
      <dgm:t>
        <a:bodyPr/>
        <a:lstStyle/>
        <a:p>
          <a:endParaRPr lang="en-US"/>
        </a:p>
      </dgm:t>
    </dgm:pt>
    <dgm:pt modelId="{C9133685-FA13-4C7C-86EF-8B0E1C9E243D}" type="pres">
      <dgm:prSet presAssocID="{472DD2D8-A40D-4AF3-9C28-A67105A85BBA}" presName="rootConnector3" presStyleLbl="asst2" presStyleIdx="0" presStyleCnt="1"/>
      <dgm:spPr/>
      <dgm:t>
        <a:bodyPr/>
        <a:lstStyle/>
        <a:p>
          <a:endParaRPr lang="en-US"/>
        </a:p>
      </dgm:t>
    </dgm:pt>
    <dgm:pt modelId="{0052750F-C77A-406B-A43A-2172B25234B2}" type="pres">
      <dgm:prSet presAssocID="{472DD2D8-A40D-4AF3-9C28-A67105A85BBA}" presName="hierChild6" presStyleCnt="0"/>
      <dgm:spPr/>
      <dgm:t>
        <a:bodyPr/>
        <a:lstStyle/>
        <a:p>
          <a:endParaRPr lang="en-US"/>
        </a:p>
      </dgm:t>
    </dgm:pt>
    <dgm:pt modelId="{61B0C7E2-2C1F-43E5-AB87-D26D669FA0DE}" type="pres">
      <dgm:prSet presAssocID="{472DD2D8-A40D-4AF3-9C28-A67105A85BBA}" presName="hierChild7" presStyleCnt="0"/>
      <dgm:spPr/>
      <dgm:t>
        <a:bodyPr/>
        <a:lstStyle/>
        <a:p>
          <a:endParaRPr lang="en-US"/>
        </a:p>
      </dgm:t>
    </dgm:pt>
    <dgm:pt modelId="{4C3ED7A9-4A43-488A-BD77-F5CA86B20D65}" type="pres">
      <dgm:prSet presAssocID="{C3765C35-59F0-422A-8269-0F0A75552031}" presName="hierChild3" presStyleCnt="0"/>
      <dgm:spPr/>
      <dgm:t>
        <a:bodyPr/>
        <a:lstStyle/>
        <a:p>
          <a:endParaRPr lang="en-US"/>
        </a:p>
      </dgm:t>
    </dgm:pt>
    <dgm:pt modelId="{312A37FD-0787-458B-806D-18C6436C2192}" type="pres">
      <dgm:prSet presAssocID="{6AAB28DC-FEF4-4BEA-B389-DD7FAB716C2E}" presName="Name111" presStyleLbl="parChTrans1D2" presStyleIdx="3" presStyleCnt="4"/>
      <dgm:spPr/>
      <dgm:t>
        <a:bodyPr/>
        <a:lstStyle/>
        <a:p>
          <a:endParaRPr lang="en-US"/>
        </a:p>
      </dgm:t>
    </dgm:pt>
    <dgm:pt modelId="{BADCC157-DD45-4FF1-8CBF-C44AC7668397}" type="pres">
      <dgm:prSet presAssocID="{61297560-4699-42EB-91C8-B17F39D21A4B}" presName="hierRoot3" presStyleCnt="0">
        <dgm:presLayoutVars>
          <dgm:hierBranch val="init"/>
        </dgm:presLayoutVars>
      </dgm:prSet>
      <dgm:spPr/>
      <dgm:t>
        <a:bodyPr/>
        <a:lstStyle/>
        <a:p>
          <a:endParaRPr lang="en-US"/>
        </a:p>
      </dgm:t>
    </dgm:pt>
    <dgm:pt modelId="{C33EC1DF-BBCE-4D7A-B0C1-393906313E0E}" type="pres">
      <dgm:prSet presAssocID="{61297560-4699-42EB-91C8-B17F39D21A4B}" presName="rootComposite3" presStyleCnt="0"/>
      <dgm:spPr/>
      <dgm:t>
        <a:bodyPr/>
        <a:lstStyle/>
        <a:p>
          <a:endParaRPr lang="en-US"/>
        </a:p>
      </dgm:t>
    </dgm:pt>
    <dgm:pt modelId="{EDF9DFE7-648F-4CD1-AC6D-2C6D17C7F80D}" type="pres">
      <dgm:prSet presAssocID="{61297560-4699-42EB-91C8-B17F39D21A4B}" presName="rootText3" presStyleLbl="asst1" presStyleIdx="0" presStyleCnt="1" custScaleX="134400" custScaleY="94864" custLinFactNeighborX="37647" custLinFactNeighborY="-20734">
        <dgm:presLayoutVars>
          <dgm:chPref val="3"/>
        </dgm:presLayoutVars>
      </dgm:prSet>
      <dgm:spPr/>
      <dgm:t>
        <a:bodyPr/>
        <a:lstStyle/>
        <a:p>
          <a:endParaRPr lang="en-US"/>
        </a:p>
      </dgm:t>
    </dgm:pt>
    <dgm:pt modelId="{885CD66B-075A-4352-8BCD-06ABED1C5635}" type="pres">
      <dgm:prSet presAssocID="{61297560-4699-42EB-91C8-B17F39D21A4B}" presName="rootPict3" presStyleLbl="alignImgPlace1" presStyleIdx="5" presStyleCnt="6" custScaleX="98627" custScaleY="94354" custLinFactNeighborX="68397" custLinFactNeighborY="-28482"/>
      <dgm:spPr/>
      <dgm:t>
        <a:bodyPr/>
        <a:lstStyle/>
        <a:p>
          <a:endParaRPr lang="en-US"/>
        </a:p>
      </dgm:t>
    </dgm:pt>
    <dgm:pt modelId="{7C196831-2F4C-44C7-8EC0-31644F7DDF7D}" type="pres">
      <dgm:prSet presAssocID="{61297560-4699-42EB-91C8-B17F39D21A4B}" presName="rootConnector3" presStyleLbl="asst1" presStyleIdx="0" presStyleCnt="1"/>
      <dgm:spPr/>
      <dgm:t>
        <a:bodyPr/>
        <a:lstStyle/>
        <a:p>
          <a:endParaRPr lang="en-US"/>
        </a:p>
      </dgm:t>
    </dgm:pt>
    <dgm:pt modelId="{D122DD13-600E-4144-B201-28D456DAAC35}" type="pres">
      <dgm:prSet presAssocID="{61297560-4699-42EB-91C8-B17F39D21A4B}" presName="hierChild6" presStyleCnt="0"/>
      <dgm:spPr/>
      <dgm:t>
        <a:bodyPr/>
        <a:lstStyle/>
        <a:p>
          <a:endParaRPr lang="en-US"/>
        </a:p>
      </dgm:t>
    </dgm:pt>
    <dgm:pt modelId="{F54EAA96-C4F6-4B4D-99B1-0CFC016C0446}" type="pres">
      <dgm:prSet presAssocID="{61297560-4699-42EB-91C8-B17F39D21A4B}" presName="hierChild7" presStyleCnt="0"/>
      <dgm:spPr/>
      <dgm:t>
        <a:bodyPr/>
        <a:lstStyle/>
        <a:p>
          <a:endParaRPr lang="en-US"/>
        </a:p>
      </dgm:t>
    </dgm:pt>
  </dgm:ptLst>
  <dgm:cxnLst>
    <dgm:cxn modelId="{4673ABED-8841-4E1F-A1CE-BBF24ADC596F}" srcId="{C3765C35-59F0-422A-8269-0F0A75552031}" destId="{4845BE80-4812-4C75-8025-A59B4CF230C4}" srcOrd="3" destOrd="0" parTransId="{022322D9-750E-4EB6-B505-7AF3B36ED71A}" sibTransId="{041C0C99-BF7D-451F-B1F4-ADD6EB576F3D}"/>
    <dgm:cxn modelId="{B82CED00-3EE7-451A-894C-DBF98106BD9D}" type="presOf" srcId="{C3765C35-59F0-422A-8269-0F0A75552031}" destId="{FA6782D0-116E-40B2-9C10-626CDE9CB00F}" srcOrd="1" destOrd="0" presId="urn:microsoft.com/office/officeart/2005/8/layout/pictureOrgChart+Icon"/>
    <dgm:cxn modelId="{901A67C1-1243-4622-B086-F332A54B10D7}" type="presOf" srcId="{0C8344B2-5B6E-4866-B293-C5D905911E94}" destId="{BFAB5D14-4E85-4506-A0EF-51A006F490F5}" srcOrd="1" destOrd="0" presId="urn:microsoft.com/office/officeart/2005/8/layout/pictureOrgChart+Icon"/>
    <dgm:cxn modelId="{BFD15970-B11F-40EC-97F3-26EBA2858E2E}" type="presOf" srcId="{E07A6A66-E249-4EE6-BE93-03838B615B5F}" destId="{909692DF-C5C4-4379-A5A9-9A1A7431F2BA}" srcOrd="0" destOrd="0" presId="urn:microsoft.com/office/officeart/2005/8/layout/pictureOrgChart+Icon"/>
    <dgm:cxn modelId="{B82AECFF-DCC3-4410-A970-761CF01F5A98}" type="presOf" srcId="{022322D9-750E-4EB6-B505-7AF3B36ED71A}" destId="{E650C9B7-A22D-4DB7-A2AD-08398344BA35}" srcOrd="0" destOrd="0" presId="urn:microsoft.com/office/officeart/2005/8/layout/pictureOrgChart+Icon"/>
    <dgm:cxn modelId="{6A0F37B5-D4FF-4F56-B386-E94BD59C1750}" type="presOf" srcId="{0C8344B2-5B6E-4866-B293-C5D905911E94}" destId="{134C5B2B-37EB-4F49-B9AF-F9E7DBBDB728}" srcOrd="0" destOrd="0" presId="urn:microsoft.com/office/officeart/2005/8/layout/pictureOrgChart+Icon"/>
    <dgm:cxn modelId="{5561DB13-D7B5-4A03-878A-731EE8B43071}" type="presOf" srcId="{61297560-4699-42EB-91C8-B17F39D21A4B}" destId="{7C196831-2F4C-44C7-8EC0-31644F7DDF7D}" srcOrd="1" destOrd="0" presId="urn:microsoft.com/office/officeart/2005/8/layout/pictureOrgChart+Icon"/>
    <dgm:cxn modelId="{3ACF6FF6-0C43-48FA-9E1F-70366E86B7D9}" type="presOf" srcId="{4845BE80-4812-4C75-8025-A59B4CF230C4}" destId="{1CE5733E-0F93-49EE-9B3A-777259AF71C4}" srcOrd="1" destOrd="0" presId="urn:microsoft.com/office/officeart/2005/8/layout/pictureOrgChart+Icon"/>
    <dgm:cxn modelId="{A1DEFEA5-9132-4A23-A320-F8282C5A0CAA}" type="presOf" srcId="{6AAB28DC-FEF4-4BEA-B389-DD7FAB716C2E}" destId="{312A37FD-0787-458B-806D-18C6436C2192}" srcOrd="0" destOrd="0" presId="urn:microsoft.com/office/officeart/2005/8/layout/pictureOrgChart+Icon"/>
    <dgm:cxn modelId="{3E34993A-EF68-45E3-A45F-5D3CD294D488}" srcId="{C3765C35-59F0-422A-8269-0F0A75552031}" destId="{61297560-4699-42EB-91C8-B17F39D21A4B}" srcOrd="0" destOrd="0" parTransId="{6AAB28DC-FEF4-4BEA-B389-DD7FAB716C2E}" sibTransId="{C2A5AF7B-2A7E-4BB9-8286-3506C6C81E1A}"/>
    <dgm:cxn modelId="{D61F3FA9-E314-4546-A0DE-798076BB206B}" type="presOf" srcId="{C3765C35-59F0-422A-8269-0F0A75552031}" destId="{DB987394-F216-4D95-A800-826328FC0F80}" srcOrd="0" destOrd="0" presId="urn:microsoft.com/office/officeart/2005/8/layout/pictureOrgChart+Icon"/>
    <dgm:cxn modelId="{F3356286-84C8-45AE-AD14-6A684E114B64}" type="presOf" srcId="{EA1624C7-7287-4364-A60A-E3F2D164BEE5}" destId="{B7BA16FA-20EB-487C-8DB2-F845F604382C}" srcOrd="0" destOrd="0" presId="urn:microsoft.com/office/officeart/2005/8/layout/pictureOrgChart+Icon"/>
    <dgm:cxn modelId="{A449A3A3-AFB3-4CDC-B0B4-A159CD72C9A8}" type="presOf" srcId="{4845BE80-4812-4C75-8025-A59B4CF230C4}" destId="{C1F4EFD8-8516-4DD4-8D5F-8BE8235DB6B3}" srcOrd="0" destOrd="0" presId="urn:microsoft.com/office/officeart/2005/8/layout/pictureOrgChart+Icon"/>
    <dgm:cxn modelId="{D709EC7A-32B1-4C85-8298-FE51F87B80A3}" type="presOf" srcId="{61297560-4699-42EB-91C8-B17F39D21A4B}" destId="{EDF9DFE7-648F-4CD1-AC6D-2C6D17C7F80D}" srcOrd="0" destOrd="0" presId="urn:microsoft.com/office/officeart/2005/8/layout/pictureOrgChart+Icon"/>
    <dgm:cxn modelId="{FBB153C5-6266-44CF-BC48-845F59EB2B23}" type="presOf" srcId="{472DD2D8-A40D-4AF3-9C28-A67105A85BBA}" destId="{C9133685-FA13-4C7C-86EF-8B0E1C9E243D}" srcOrd="1" destOrd="0" presId="urn:microsoft.com/office/officeart/2005/8/layout/pictureOrgChart+Icon"/>
    <dgm:cxn modelId="{F27F045D-C162-4896-AC16-48C2BA551742}" type="presOf" srcId="{DD208A39-3C00-47A2-A445-BAB63E6CB713}" destId="{3A20F6FD-E7C5-46FC-B2B4-B2E67E5A1EA2}" srcOrd="0" destOrd="0" presId="urn:microsoft.com/office/officeart/2005/8/layout/pictureOrgChart+Icon"/>
    <dgm:cxn modelId="{067D72BA-06F2-4958-8393-B059A6D5EBA9}" type="presOf" srcId="{472DD2D8-A40D-4AF3-9C28-A67105A85BBA}" destId="{1A34DC8A-B590-43B0-8B1C-A24ADF46ACE4}" srcOrd="0" destOrd="0" presId="urn:microsoft.com/office/officeart/2005/8/layout/pictureOrgChart+Icon"/>
    <dgm:cxn modelId="{57961EFA-F147-4FBD-843C-BFE1600A63AE}" srcId="{4845BE80-4812-4C75-8025-A59B4CF230C4}" destId="{472DD2D8-A40D-4AF3-9C28-A67105A85BBA}" srcOrd="0" destOrd="0" parTransId="{EA1624C7-7287-4364-A60A-E3F2D164BEE5}" sibTransId="{706676F8-1270-4B09-A121-2C96E6BA7E59}"/>
    <dgm:cxn modelId="{08F79716-F2AA-43FF-8BA1-6C5DAE20DB81}" type="presOf" srcId="{6951821A-A2C7-42F1-9D6D-CA92A398425B}" destId="{6FFCB599-F077-4908-AA62-6C69911BB8F7}" srcOrd="0" destOrd="0" presId="urn:microsoft.com/office/officeart/2005/8/layout/pictureOrgChart+Icon"/>
    <dgm:cxn modelId="{EC977F3D-7DE1-4996-843F-A64D30F724EE}" srcId="{C3765C35-59F0-422A-8269-0F0A75552031}" destId="{0C8344B2-5B6E-4866-B293-C5D905911E94}" srcOrd="1" destOrd="0" parTransId="{E07A6A66-E249-4EE6-BE93-03838B615B5F}" sibTransId="{A1EE3942-4238-4F5A-99B9-5442247DCAF7}"/>
    <dgm:cxn modelId="{A85EE3D6-ECD0-49BE-AB74-4C9CF674958E}" srcId="{C3765C35-59F0-422A-8269-0F0A75552031}" destId="{0726CB38-AE99-428C-AEF8-BEF306A18BDF}" srcOrd="2" destOrd="0" parTransId="{6951821A-A2C7-42F1-9D6D-CA92A398425B}" sibTransId="{3306EDDF-BDA4-428D-B05D-B5314A54A125}"/>
    <dgm:cxn modelId="{B134A860-0B83-4AD6-AD82-0F66CFE9EB6E}" type="presOf" srcId="{0726CB38-AE99-428C-AEF8-BEF306A18BDF}" destId="{97D1441F-31E8-4A34-BB76-E476FF03E3E6}" srcOrd="1" destOrd="0" presId="urn:microsoft.com/office/officeart/2005/8/layout/pictureOrgChart+Icon"/>
    <dgm:cxn modelId="{9FB37A4A-89DB-4008-936D-345B1753731C}" type="presOf" srcId="{0726CB38-AE99-428C-AEF8-BEF306A18BDF}" destId="{9703B89A-2754-4EB8-ACA3-B9BBE7593777}" srcOrd="0" destOrd="0" presId="urn:microsoft.com/office/officeart/2005/8/layout/pictureOrgChart+Icon"/>
    <dgm:cxn modelId="{E907E9F7-6885-46F5-BF2D-6F537CDA0C3C}" srcId="{DD208A39-3C00-47A2-A445-BAB63E6CB713}" destId="{C3765C35-59F0-422A-8269-0F0A75552031}" srcOrd="0" destOrd="0" parTransId="{3AE05AC4-F76F-4961-AB5B-E8BAE269B1B6}" sibTransId="{5948960E-76A4-48EA-B84C-01E4B48B6DF7}"/>
    <dgm:cxn modelId="{7955DE9C-7F86-411F-AF11-6A5B900BCD01}" type="presParOf" srcId="{3A20F6FD-E7C5-46FC-B2B4-B2E67E5A1EA2}" destId="{68E8FE93-4AD5-43A0-BF23-F599AEB84BC7}" srcOrd="0" destOrd="0" presId="urn:microsoft.com/office/officeart/2005/8/layout/pictureOrgChart+Icon"/>
    <dgm:cxn modelId="{9B261388-C972-4440-A2ED-ED924C1F828D}" type="presParOf" srcId="{68E8FE93-4AD5-43A0-BF23-F599AEB84BC7}" destId="{5971EE6D-0A36-4F60-AB40-B60A4F0107B4}" srcOrd="0" destOrd="0" presId="urn:microsoft.com/office/officeart/2005/8/layout/pictureOrgChart+Icon"/>
    <dgm:cxn modelId="{EC1E0D9B-5937-477D-BA69-8D0CF8A7E87B}" type="presParOf" srcId="{5971EE6D-0A36-4F60-AB40-B60A4F0107B4}" destId="{DB987394-F216-4D95-A800-826328FC0F80}" srcOrd="0" destOrd="0" presId="urn:microsoft.com/office/officeart/2005/8/layout/pictureOrgChart+Icon"/>
    <dgm:cxn modelId="{8B009551-0054-4DF4-B85B-4948F1033B9E}" type="presParOf" srcId="{5971EE6D-0A36-4F60-AB40-B60A4F0107B4}" destId="{036CCEB6-7B6E-47A0-A6AF-9BB6F26F21E2}" srcOrd="1" destOrd="0" presId="urn:microsoft.com/office/officeart/2005/8/layout/pictureOrgChart+Icon"/>
    <dgm:cxn modelId="{B8E7FCEA-B7FA-49D1-91BD-191F3B21BFD1}" type="presParOf" srcId="{5971EE6D-0A36-4F60-AB40-B60A4F0107B4}" destId="{FA6782D0-116E-40B2-9C10-626CDE9CB00F}" srcOrd="2" destOrd="0" presId="urn:microsoft.com/office/officeart/2005/8/layout/pictureOrgChart+Icon"/>
    <dgm:cxn modelId="{129D5DCE-3465-49A8-B267-349BC5998D9C}" type="presParOf" srcId="{68E8FE93-4AD5-43A0-BF23-F599AEB84BC7}" destId="{61EF6860-90F9-4EB4-99E8-FCEC3FC7A517}" srcOrd="1" destOrd="0" presId="urn:microsoft.com/office/officeart/2005/8/layout/pictureOrgChart+Icon"/>
    <dgm:cxn modelId="{578DF979-69C3-4E1A-892E-F26467F9EDCA}" type="presParOf" srcId="{61EF6860-90F9-4EB4-99E8-FCEC3FC7A517}" destId="{909692DF-C5C4-4379-A5A9-9A1A7431F2BA}" srcOrd="0" destOrd="0" presId="urn:microsoft.com/office/officeart/2005/8/layout/pictureOrgChart+Icon"/>
    <dgm:cxn modelId="{3CE0DE4B-93A5-4CCD-8017-F35D2486C277}" type="presParOf" srcId="{61EF6860-90F9-4EB4-99E8-FCEC3FC7A517}" destId="{14E17061-9444-4189-96C6-14929A363367}" srcOrd="1" destOrd="0" presId="urn:microsoft.com/office/officeart/2005/8/layout/pictureOrgChart+Icon"/>
    <dgm:cxn modelId="{0BB11362-9056-4CB2-AA81-88F5C701A2C4}" type="presParOf" srcId="{14E17061-9444-4189-96C6-14929A363367}" destId="{EB328EE4-6DCF-4E5D-92FE-869DEB09C87B}" srcOrd="0" destOrd="0" presId="urn:microsoft.com/office/officeart/2005/8/layout/pictureOrgChart+Icon"/>
    <dgm:cxn modelId="{963463C7-36F4-4D0C-A589-A7CB7343E4A2}" type="presParOf" srcId="{EB328EE4-6DCF-4E5D-92FE-869DEB09C87B}" destId="{134C5B2B-37EB-4F49-B9AF-F9E7DBBDB728}" srcOrd="0" destOrd="0" presId="urn:microsoft.com/office/officeart/2005/8/layout/pictureOrgChart+Icon"/>
    <dgm:cxn modelId="{F4B44A06-307D-4957-8BF6-56FBBD586D0F}" type="presParOf" srcId="{EB328EE4-6DCF-4E5D-92FE-869DEB09C87B}" destId="{CFD2E79D-B67D-4B12-9C3B-4D5242714219}" srcOrd="1" destOrd="0" presId="urn:microsoft.com/office/officeart/2005/8/layout/pictureOrgChart+Icon"/>
    <dgm:cxn modelId="{8704C1A0-E4C0-4A80-A68A-284D72000899}" type="presParOf" srcId="{EB328EE4-6DCF-4E5D-92FE-869DEB09C87B}" destId="{BFAB5D14-4E85-4506-A0EF-51A006F490F5}" srcOrd="2" destOrd="0" presId="urn:microsoft.com/office/officeart/2005/8/layout/pictureOrgChart+Icon"/>
    <dgm:cxn modelId="{203E4AA6-DAEF-45B6-ABEC-52A564822630}" type="presParOf" srcId="{14E17061-9444-4189-96C6-14929A363367}" destId="{98D7A569-FDB8-47E7-854E-66860B9D9B02}" srcOrd="1" destOrd="0" presId="urn:microsoft.com/office/officeart/2005/8/layout/pictureOrgChart+Icon"/>
    <dgm:cxn modelId="{9810A608-CB2B-4201-9CDD-1BAAF5692477}" type="presParOf" srcId="{14E17061-9444-4189-96C6-14929A363367}" destId="{E5E416A7-B921-4846-958D-6DF16A4FA3DE}" srcOrd="2" destOrd="0" presId="urn:microsoft.com/office/officeart/2005/8/layout/pictureOrgChart+Icon"/>
    <dgm:cxn modelId="{94229AFB-2D4A-4D84-AFD3-761435B12E2E}" type="presParOf" srcId="{61EF6860-90F9-4EB4-99E8-FCEC3FC7A517}" destId="{6FFCB599-F077-4908-AA62-6C69911BB8F7}" srcOrd="2" destOrd="0" presId="urn:microsoft.com/office/officeart/2005/8/layout/pictureOrgChart+Icon"/>
    <dgm:cxn modelId="{7F2F72D6-2028-437F-948F-54CC4AA2E9F7}" type="presParOf" srcId="{61EF6860-90F9-4EB4-99E8-FCEC3FC7A517}" destId="{7B1672ED-5D13-473F-945C-856831390B51}" srcOrd="3" destOrd="0" presId="urn:microsoft.com/office/officeart/2005/8/layout/pictureOrgChart+Icon"/>
    <dgm:cxn modelId="{A1A97E4E-C0F2-4F18-BDB1-F22A214D3B53}" type="presParOf" srcId="{7B1672ED-5D13-473F-945C-856831390B51}" destId="{2F318BE6-3EAE-4A70-956A-21ABA8165F7E}" srcOrd="0" destOrd="0" presId="urn:microsoft.com/office/officeart/2005/8/layout/pictureOrgChart+Icon"/>
    <dgm:cxn modelId="{54CBC2CD-BE0C-4DC7-AE9D-D3328BFF6C46}" type="presParOf" srcId="{2F318BE6-3EAE-4A70-956A-21ABA8165F7E}" destId="{9703B89A-2754-4EB8-ACA3-B9BBE7593777}" srcOrd="0" destOrd="0" presId="urn:microsoft.com/office/officeart/2005/8/layout/pictureOrgChart+Icon"/>
    <dgm:cxn modelId="{745F8D62-B0F7-438B-BB17-7BAB50F4961B}" type="presParOf" srcId="{2F318BE6-3EAE-4A70-956A-21ABA8165F7E}" destId="{97CBDB8F-7FCB-4966-8FD4-6E2D621BC000}" srcOrd="1" destOrd="0" presId="urn:microsoft.com/office/officeart/2005/8/layout/pictureOrgChart+Icon"/>
    <dgm:cxn modelId="{E3E5E4F1-11B6-4AE9-BE34-2FD5247E73D6}" type="presParOf" srcId="{2F318BE6-3EAE-4A70-956A-21ABA8165F7E}" destId="{97D1441F-31E8-4A34-BB76-E476FF03E3E6}" srcOrd="2" destOrd="0" presId="urn:microsoft.com/office/officeart/2005/8/layout/pictureOrgChart+Icon"/>
    <dgm:cxn modelId="{D892B16E-6241-41A5-B53A-9BD6159C72E8}" type="presParOf" srcId="{7B1672ED-5D13-473F-945C-856831390B51}" destId="{A045CBAB-DC51-4A81-881D-F14003D63F4E}" srcOrd="1" destOrd="0" presId="urn:microsoft.com/office/officeart/2005/8/layout/pictureOrgChart+Icon"/>
    <dgm:cxn modelId="{D39EAECE-ADE1-4349-8EAB-1D4FED59CAB3}" type="presParOf" srcId="{7B1672ED-5D13-473F-945C-856831390B51}" destId="{023FCB35-FA6B-403F-9A34-4BB873D8C185}" srcOrd="2" destOrd="0" presId="urn:microsoft.com/office/officeart/2005/8/layout/pictureOrgChart+Icon"/>
    <dgm:cxn modelId="{C3109C5D-1B8F-4E97-97A8-0DB4F28072F7}" type="presParOf" srcId="{61EF6860-90F9-4EB4-99E8-FCEC3FC7A517}" destId="{E650C9B7-A22D-4DB7-A2AD-08398344BA35}" srcOrd="4" destOrd="0" presId="urn:microsoft.com/office/officeart/2005/8/layout/pictureOrgChart+Icon"/>
    <dgm:cxn modelId="{2E0BC9E0-DA2D-433C-9158-4BC250769522}" type="presParOf" srcId="{61EF6860-90F9-4EB4-99E8-FCEC3FC7A517}" destId="{A87BC45C-7381-4E73-B32C-54D10B34AA86}" srcOrd="5" destOrd="0" presId="urn:microsoft.com/office/officeart/2005/8/layout/pictureOrgChart+Icon"/>
    <dgm:cxn modelId="{03A26E18-A821-492C-BCBC-5AB16129D5CD}" type="presParOf" srcId="{A87BC45C-7381-4E73-B32C-54D10B34AA86}" destId="{8E7FFDE2-E070-449F-8C8D-EFB312821FA2}" srcOrd="0" destOrd="0" presId="urn:microsoft.com/office/officeart/2005/8/layout/pictureOrgChart+Icon"/>
    <dgm:cxn modelId="{EE0AC434-061A-4CD7-89E0-AA040517D79B}" type="presParOf" srcId="{8E7FFDE2-E070-449F-8C8D-EFB312821FA2}" destId="{C1F4EFD8-8516-4DD4-8D5F-8BE8235DB6B3}" srcOrd="0" destOrd="0" presId="urn:microsoft.com/office/officeart/2005/8/layout/pictureOrgChart+Icon"/>
    <dgm:cxn modelId="{2AA6EFCB-62D5-461F-B578-C3ECAF9E698C}" type="presParOf" srcId="{8E7FFDE2-E070-449F-8C8D-EFB312821FA2}" destId="{CCB100CA-188A-4D04-8D8C-D8E1DE607E6A}" srcOrd="1" destOrd="0" presId="urn:microsoft.com/office/officeart/2005/8/layout/pictureOrgChart+Icon"/>
    <dgm:cxn modelId="{CCEA4AD1-5935-40A3-AF0A-33D044A032CD}" type="presParOf" srcId="{8E7FFDE2-E070-449F-8C8D-EFB312821FA2}" destId="{1CE5733E-0F93-49EE-9B3A-777259AF71C4}" srcOrd="2" destOrd="0" presId="urn:microsoft.com/office/officeart/2005/8/layout/pictureOrgChart+Icon"/>
    <dgm:cxn modelId="{F7A83474-114E-4CF7-94B1-1C3B0729CD82}" type="presParOf" srcId="{A87BC45C-7381-4E73-B32C-54D10B34AA86}" destId="{CEB75EA5-40F6-40CC-A321-C7CDC61E1E48}" srcOrd="1" destOrd="0" presId="urn:microsoft.com/office/officeart/2005/8/layout/pictureOrgChart+Icon"/>
    <dgm:cxn modelId="{D92CA171-6144-4898-9751-E788BCC9AF16}" type="presParOf" srcId="{A87BC45C-7381-4E73-B32C-54D10B34AA86}" destId="{C36005D5-BFA4-406E-81CE-760F570A9FA5}" srcOrd="2" destOrd="0" presId="urn:microsoft.com/office/officeart/2005/8/layout/pictureOrgChart+Icon"/>
    <dgm:cxn modelId="{B67898DB-A092-47A7-8245-41594DCCDF26}" type="presParOf" srcId="{C36005D5-BFA4-406E-81CE-760F570A9FA5}" destId="{B7BA16FA-20EB-487C-8DB2-F845F604382C}" srcOrd="0" destOrd="0" presId="urn:microsoft.com/office/officeart/2005/8/layout/pictureOrgChart+Icon"/>
    <dgm:cxn modelId="{A65EF41B-0E4C-40C1-A63A-F82ED9A9230B}" type="presParOf" srcId="{C36005D5-BFA4-406E-81CE-760F570A9FA5}" destId="{46D22A28-B1E4-44B6-A698-3288B67A3322}" srcOrd="1" destOrd="0" presId="urn:microsoft.com/office/officeart/2005/8/layout/pictureOrgChart+Icon"/>
    <dgm:cxn modelId="{A283D8C3-CB67-4491-A9C4-18DF6540CDAF}" type="presParOf" srcId="{46D22A28-B1E4-44B6-A698-3288B67A3322}" destId="{919F9DD1-E06A-4E09-88C3-2597AFCCAA3B}" srcOrd="0" destOrd="0" presId="urn:microsoft.com/office/officeart/2005/8/layout/pictureOrgChart+Icon"/>
    <dgm:cxn modelId="{124C9C5A-FDBA-41D4-8375-D5A1852B936E}" type="presParOf" srcId="{919F9DD1-E06A-4E09-88C3-2597AFCCAA3B}" destId="{1A34DC8A-B590-43B0-8B1C-A24ADF46ACE4}" srcOrd="0" destOrd="0" presId="urn:microsoft.com/office/officeart/2005/8/layout/pictureOrgChart+Icon"/>
    <dgm:cxn modelId="{426A40A6-73D7-4A09-814A-868B54AFC682}" type="presParOf" srcId="{919F9DD1-E06A-4E09-88C3-2597AFCCAA3B}" destId="{B5C7E8AD-E1EF-41D8-9476-7856C844DD33}" srcOrd="1" destOrd="0" presId="urn:microsoft.com/office/officeart/2005/8/layout/pictureOrgChart+Icon"/>
    <dgm:cxn modelId="{C846DF11-99E4-496C-84E7-ED12E7571030}" type="presParOf" srcId="{919F9DD1-E06A-4E09-88C3-2597AFCCAA3B}" destId="{C9133685-FA13-4C7C-86EF-8B0E1C9E243D}" srcOrd="2" destOrd="0" presId="urn:microsoft.com/office/officeart/2005/8/layout/pictureOrgChart+Icon"/>
    <dgm:cxn modelId="{8FA43C2B-8C36-4C6C-8104-6528C4F4F4C2}" type="presParOf" srcId="{46D22A28-B1E4-44B6-A698-3288B67A3322}" destId="{0052750F-C77A-406B-A43A-2172B25234B2}" srcOrd="1" destOrd="0" presId="urn:microsoft.com/office/officeart/2005/8/layout/pictureOrgChart+Icon"/>
    <dgm:cxn modelId="{B4640774-463B-4E0F-B6E8-A3F21FA6C6A8}" type="presParOf" srcId="{46D22A28-B1E4-44B6-A698-3288B67A3322}" destId="{61B0C7E2-2C1F-43E5-AB87-D26D669FA0DE}" srcOrd="2" destOrd="0" presId="urn:microsoft.com/office/officeart/2005/8/layout/pictureOrgChart+Icon"/>
    <dgm:cxn modelId="{8DA3C40D-C591-48BD-AABD-A156814FD9A6}" type="presParOf" srcId="{68E8FE93-4AD5-43A0-BF23-F599AEB84BC7}" destId="{4C3ED7A9-4A43-488A-BD77-F5CA86B20D65}" srcOrd="2" destOrd="0" presId="urn:microsoft.com/office/officeart/2005/8/layout/pictureOrgChart+Icon"/>
    <dgm:cxn modelId="{C414B41C-47E6-4329-99B9-AE130EE3EA70}" type="presParOf" srcId="{4C3ED7A9-4A43-488A-BD77-F5CA86B20D65}" destId="{312A37FD-0787-458B-806D-18C6436C2192}" srcOrd="0" destOrd="0" presId="urn:microsoft.com/office/officeart/2005/8/layout/pictureOrgChart+Icon"/>
    <dgm:cxn modelId="{B7BB6E47-279D-4844-BF2D-BE29E5DD59E9}" type="presParOf" srcId="{4C3ED7A9-4A43-488A-BD77-F5CA86B20D65}" destId="{BADCC157-DD45-4FF1-8CBF-C44AC7668397}" srcOrd="1" destOrd="0" presId="urn:microsoft.com/office/officeart/2005/8/layout/pictureOrgChart+Icon"/>
    <dgm:cxn modelId="{884786E2-FF1E-4D30-9801-870146F01890}" type="presParOf" srcId="{BADCC157-DD45-4FF1-8CBF-C44AC7668397}" destId="{C33EC1DF-BBCE-4D7A-B0C1-393906313E0E}" srcOrd="0" destOrd="0" presId="urn:microsoft.com/office/officeart/2005/8/layout/pictureOrgChart+Icon"/>
    <dgm:cxn modelId="{55B46B70-727D-46C7-8B84-13193BEB5C58}" type="presParOf" srcId="{C33EC1DF-BBCE-4D7A-B0C1-393906313E0E}" destId="{EDF9DFE7-648F-4CD1-AC6D-2C6D17C7F80D}" srcOrd="0" destOrd="0" presId="urn:microsoft.com/office/officeart/2005/8/layout/pictureOrgChart+Icon"/>
    <dgm:cxn modelId="{B7DB8C83-9C46-450B-9B1E-D886A36897A3}" type="presParOf" srcId="{C33EC1DF-BBCE-4D7A-B0C1-393906313E0E}" destId="{885CD66B-075A-4352-8BCD-06ABED1C5635}" srcOrd="1" destOrd="0" presId="urn:microsoft.com/office/officeart/2005/8/layout/pictureOrgChart+Icon"/>
    <dgm:cxn modelId="{47D68603-D750-4AE9-AB49-7138E443ED88}" type="presParOf" srcId="{C33EC1DF-BBCE-4D7A-B0C1-393906313E0E}" destId="{7C196831-2F4C-44C7-8EC0-31644F7DDF7D}" srcOrd="2" destOrd="0" presId="urn:microsoft.com/office/officeart/2005/8/layout/pictureOrgChart+Icon"/>
    <dgm:cxn modelId="{7943B117-E3A6-4718-ADF0-BC0725C72EEE}" type="presParOf" srcId="{BADCC157-DD45-4FF1-8CBF-C44AC7668397}" destId="{D122DD13-600E-4144-B201-28D456DAAC35}" srcOrd="1" destOrd="0" presId="urn:microsoft.com/office/officeart/2005/8/layout/pictureOrgChart+Icon"/>
    <dgm:cxn modelId="{0C259E3B-B9A1-49D3-8949-BAB8ACFF26DC}" type="presParOf" srcId="{BADCC157-DD45-4FF1-8CBF-C44AC7668397}" destId="{F54EAA96-C4F6-4B4D-99B1-0CFC016C0446}"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A37FD-0787-458B-806D-18C6436C2192}">
      <dsp:nvSpPr>
        <dsp:cNvPr id="0" name=""/>
        <dsp:cNvSpPr/>
      </dsp:nvSpPr>
      <dsp:spPr>
        <a:xfrm>
          <a:off x="3579045" y="1397572"/>
          <a:ext cx="813286" cy="570146"/>
        </a:xfrm>
        <a:custGeom>
          <a:avLst/>
          <a:gdLst/>
          <a:ahLst/>
          <a:cxnLst/>
          <a:rect l="0" t="0" r="0" b="0"/>
          <a:pathLst>
            <a:path>
              <a:moveTo>
                <a:pt x="0" y="0"/>
              </a:moveTo>
              <a:lnTo>
                <a:pt x="813286" y="57014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BA16FA-20EB-487C-8DB2-F845F604382C}">
      <dsp:nvSpPr>
        <dsp:cNvPr id="0" name=""/>
        <dsp:cNvSpPr/>
      </dsp:nvSpPr>
      <dsp:spPr>
        <a:xfrm>
          <a:off x="5972364" y="4161207"/>
          <a:ext cx="167241" cy="732676"/>
        </a:xfrm>
        <a:custGeom>
          <a:avLst/>
          <a:gdLst/>
          <a:ahLst/>
          <a:cxnLst/>
          <a:rect l="0" t="0" r="0" b="0"/>
          <a:pathLst>
            <a:path>
              <a:moveTo>
                <a:pt x="167241" y="0"/>
              </a:moveTo>
              <a:lnTo>
                <a:pt x="167241" y="732676"/>
              </a:lnTo>
              <a:lnTo>
                <a:pt x="0" y="732676"/>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50C9B7-A22D-4DB7-A2AD-08398344BA35}">
      <dsp:nvSpPr>
        <dsp:cNvPr id="0" name=""/>
        <dsp:cNvSpPr/>
      </dsp:nvSpPr>
      <dsp:spPr>
        <a:xfrm>
          <a:off x="3579045" y="1397572"/>
          <a:ext cx="2560560" cy="1467945"/>
        </a:xfrm>
        <a:custGeom>
          <a:avLst/>
          <a:gdLst/>
          <a:ahLst/>
          <a:cxnLst/>
          <a:rect l="0" t="0" r="0" b="0"/>
          <a:pathLst>
            <a:path>
              <a:moveTo>
                <a:pt x="0" y="0"/>
              </a:moveTo>
              <a:lnTo>
                <a:pt x="0" y="1300704"/>
              </a:lnTo>
              <a:lnTo>
                <a:pt x="2560560" y="1300704"/>
              </a:lnTo>
              <a:lnTo>
                <a:pt x="2560560" y="146794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FCB599-F077-4908-AA62-6C69911BB8F7}">
      <dsp:nvSpPr>
        <dsp:cNvPr id="0" name=""/>
        <dsp:cNvSpPr/>
      </dsp:nvSpPr>
      <dsp:spPr>
        <a:xfrm>
          <a:off x="3579045" y="1397572"/>
          <a:ext cx="464596" cy="1467945"/>
        </a:xfrm>
        <a:custGeom>
          <a:avLst/>
          <a:gdLst/>
          <a:ahLst/>
          <a:cxnLst/>
          <a:rect l="0" t="0" r="0" b="0"/>
          <a:pathLst>
            <a:path>
              <a:moveTo>
                <a:pt x="0" y="0"/>
              </a:moveTo>
              <a:lnTo>
                <a:pt x="0" y="1300704"/>
              </a:lnTo>
              <a:lnTo>
                <a:pt x="464596" y="1300704"/>
              </a:lnTo>
              <a:lnTo>
                <a:pt x="464596" y="146794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9692DF-C5C4-4379-A5A9-9A1A7431F2BA}">
      <dsp:nvSpPr>
        <dsp:cNvPr id="0" name=""/>
        <dsp:cNvSpPr/>
      </dsp:nvSpPr>
      <dsp:spPr>
        <a:xfrm>
          <a:off x="1863978" y="1397572"/>
          <a:ext cx="1715067" cy="1467945"/>
        </a:xfrm>
        <a:custGeom>
          <a:avLst/>
          <a:gdLst/>
          <a:ahLst/>
          <a:cxnLst/>
          <a:rect l="0" t="0" r="0" b="0"/>
          <a:pathLst>
            <a:path>
              <a:moveTo>
                <a:pt x="1715067" y="0"/>
              </a:moveTo>
              <a:lnTo>
                <a:pt x="1715067" y="1300704"/>
              </a:lnTo>
              <a:lnTo>
                <a:pt x="0" y="1300704"/>
              </a:lnTo>
              <a:lnTo>
                <a:pt x="0" y="146794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B987394-F216-4D95-A800-826328FC0F80}">
      <dsp:nvSpPr>
        <dsp:cNvPr id="0" name=""/>
        <dsp:cNvSpPr/>
      </dsp:nvSpPr>
      <dsp:spPr>
        <a:xfrm>
          <a:off x="1779792" y="0"/>
          <a:ext cx="3598507" cy="139757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89990" tIns="20320" rIns="20320" bIns="20320" numCol="1" spcCol="1270" anchor="ctr" anchorCtr="0">
          <a:noAutofit/>
        </a:bodyPr>
        <a:lstStyle/>
        <a:p>
          <a:pPr lvl="0" algn="r" defTabSz="1422400">
            <a:lnSpc>
              <a:spcPct val="90000"/>
            </a:lnSpc>
            <a:spcBef>
              <a:spcPct val="0"/>
            </a:spcBef>
            <a:spcAft>
              <a:spcPct val="35000"/>
            </a:spcAft>
          </a:pPr>
          <a:r>
            <a:rPr lang="bn-BD" sz="3200" kern="1200" dirty="0" smtClean="0">
              <a:latin typeface="NikoshBAN" panose="02000000000000000000" pitchFamily="2" charset="0"/>
              <a:cs typeface="NikoshBAN" panose="02000000000000000000" pitchFamily="2" charset="0"/>
            </a:rPr>
            <a:t>রুইমাছ</a:t>
          </a:r>
          <a:r>
            <a:rPr lang="bn-BD" sz="2400" kern="1200" dirty="0" smtClean="0">
              <a:latin typeface="NikoshBAN" panose="02000000000000000000" pitchFamily="2" charset="0"/>
              <a:cs typeface="NikoshBAN" panose="02000000000000000000" pitchFamily="2" charset="0"/>
            </a:rPr>
            <a:t>   </a:t>
          </a:r>
          <a:endParaRPr lang="en-US" sz="2400" kern="1200" dirty="0">
            <a:latin typeface="NikoshBAN" panose="02000000000000000000" pitchFamily="2" charset="0"/>
            <a:cs typeface="NikoshBAN" panose="02000000000000000000" pitchFamily="2" charset="0"/>
          </a:endParaRPr>
        </a:p>
      </dsp:txBody>
      <dsp:txXfrm>
        <a:off x="1779792" y="0"/>
        <a:ext cx="3598507" cy="1397572"/>
      </dsp:txXfrm>
    </dsp:sp>
    <dsp:sp modelId="{036CCEB6-7B6E-47A0-A6AF-9BB6F26F21E2}">
      <dsp:nvSpPr>
        <dsp:cNvPr id="0" name=""/>
        <dsp:cNvSpPr/>
      </dsp:nvSpPr>
      <dsp:spPr>
        <a:xfrm>
          <a:off x="1864183" y="41479"/>
          <a:ext cx="2560330" cy="1284859"/>
        </a:xfrm>
        <a:prstGeom prst="rect">
          <a:avLst/>
        </a:prstGeom>
        <a:blipFill dpi="0" rotWithShape="1">
          <a:blip xmlns:r="http://schemas.openxmlformats.org/officeDocument/2006/relationships" r:embed="rId1"/>
          <a:srcRect/>
          <a:stretch>
            <a:fillRect r="-11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34C5B2B-37EB-4F49-B9AF-F9E7DBBDB728}">
      <dsp:nvSpPr>
        <dsp:cNvPr id="0" name=""/>
        <dsp:cNvSpPr/>
      </dsp:nvSpPr>
      <dsp:spPr>
        <a:xfrm>
          <a:off x="899537" y="2865517"/>
          <a:ext cx="1928881" cy="124675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89990" tIns="17780" rIns="17780" bIns="17780" numCol="1" spcCol="1270" anchor="ctr" anchorCtr="0">
          <a:noAutofit/>
        </a:bodyPr>
        <a:lstStyle/>
        <a:p>
          <a:pPr lvl="0" algn="r" defTabSz="1244600">
            <a:lnSpc>
              <a:spcPct val="90000"/>
            </a:lnSpc>
            <a:spcBef>
              <a:spcPct val="0"/>
            </a:spcBef>
            <a:spcAft>
              <a:spcPct val="35000"/>
            </a:spcAft>
          </a:pPr>
          <a14:m xmlns:a14="http://schemas.microsoft.com/office/drawing/2010/main">
            <m:oMath xmlns:m="http://schemas.openxmlformats.org/officeDocument/2006/math">
              <m:f>
                <m:fPr>
                  <m:ctrlPr>
                    <a:rPr lang="en-US" sz="2800" i="1" kern="1200" smtClean="0">
                      <a:latin typeface="Cambria Math" panose="02040503050406030204" pitchFamily="18" charset="0"/>
                      <a:cs typeface="NikoshBAN" panose="02000000000000000000" pitchFamily="2" charset="0"/>
                    </a:rPr>
                  </m:ctrlPr>
                </m:fPr>
                <m:num>
                  <m:r>
                    <a:rPr lang="bn-BD" sz="2800" b="0" i="1" kern="1200" smtClean="0">
                      <a:latin typeface="Cambria Math" panose="02040503050406030204" pitchFamily="18" charset="0"/>
                      <a:cs typeface="NikoshBAN" panose="02000000000000000000" pitchFamily="2" charset="0"/>
                    </a:rPr>
                    <m:t>৩</m:t>
                  </m:r>
                </m:num>
                <m:den>
                  <m:r>
                    <a:rPr lang="bn-BD" sz="2800" b="0" i="1" kern="1200" smtClean="0">
                      <a:latin typeface="Cambria Math" panose="02040503050406030204" pitchFamily="18" charset="0"/>
                      <a:cs typeface="NikoshBAN" panose="02000000000000000000" pitchFamily="2" charset="0"/>
                    </a:rPr>
                    <m:t>৪</m:t>
                  </m:r>
                </m:den>
              </m:f>
            </m:oMath>
          </a14:m>
          <a:r>
            <a:rPr lang="bn-BD" sz="2800" kern="1200" dirty="0" smtClean="0">
              <a:latin typeface="NikoshBAN" panose="02000000000000000000" pitchFamily="2" charset="0"/>
              <a:cs typeface="NikoshBAN" panose="02000000000000000000" pitchFamily="2" charset="0"/>
            </a:rPr>
            <a:t> অংশ</a:t>
          </a:r>
          <a:endParaRPr lang="en-US" sz="2400" kern="1200" dirty="0">
            <a:latin typeface="NikoshBAN" panose="02000000000000000000" pitchFamily="2" charset="0"/>
            <a:cs typeface="NikoshBAN" panose="02000000000000000000" pitchFamily="2" charset="0"/>
          </a:endParaRPr>
        </a:p>
      </dsp:txBody>
      <dsp:txXfrm>
        <a:off x="899537" y="2865517"/>
        <a:ext cx="1928881" cy="1246752"/>
      </dsp:txXfrm>
    </dsp:sp>
    <dsp:sp modelId="{CFD2E79D-B67D-4B12-9C3B-4D5242714219}">
      <dsp:nvSpPr>
        <dsp:cNvPr id="0" name=""/>
        <dsp:cNvSpPr/>
      </dsp:nvSpPr>
      <dsp:spPr>
        <a:xfrm>
          <a:off x="951306" y="2949379"/>
          <a:ext cx="832102" cy="1079028"/>
        </a:xfrm>
        <a:prstGeom prst="rect">
          <a:avLst/>
        </a:prstGeom>
        <a:blipFill>
          <a:blip xmlns:r="http://schemas.openxmlformats.org/officeDocument/2006/relationships" r:embed="rId2"/>
          <a:stretch>
            <a:fillRect l="-14000" r="-1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703B89A-2754-4EB8-ACA3-B9BBE7593777}">
      <dsp:nvSpPr>
        <dsp:cNvPr id="0" name=""/>
        <dsp:cNvSpPr/>
      </dsp:nvSpPr>
      <dsp:spPr>
        <a:xfrm>
          <a:off x="3162901" y="2865517"/>
          <a:ext cx="1761481" cy="129569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89990" tIns="17780" rIns="17780" bIns="17780" numCol="1" spcCol="1270" anchor="ctr" anchorCtr="0">
          <a:noAutofit/>
        </a:bodyPr>
        <a:lstStyle/>
        <a:p>
          <a:pPr lvl="0" algn="r" defTabSz="1244600">
            <a:lnSpc>
              <a:spcPct val="90000"/>
            </a:lnSpc>
            <a:spcBef>
              <a:spcPct val="0"/>
            </a:spcBef>
            <a:spcAft>
              <a:spcPct val="35000"/>
            </a:spcAft>
          </a:pPr>
          <a14:m xmlns:a14="http://schemas.microsoft.com/office/drawing/2010/main">
            <m:oMath xmlns:m="http://schemas.openxmlformats.org/officeDocument/2006/math">
              <m:f>
                <m:fPr>
                  <m:ctrlPr>
                    <a:rPr lang="en-US" sz="2800" i="1" kern="1200" smtClean="0">
                      <a:latin typeface="Cambria Math" panose="02040503050406030204" pitchFamily="18" charset="0"/>
                      <a:cs typeface="NikoshBAN" panose="02000000000000000000" pitchFamily="2" charset="0"/>
                    </a:rPr>
                  </m:ctrlPr>
                </m:fPr>
                <m:num>
                  <m:r>
                    <a:rPr lang="bn-BD" sz="2800" b="0" i="1" kern="1200" smtClean="0">
                      <a:latin typeface="Cambria Math" panose="02040503050406030204" pitchFamily="18" charset="0"/>
                      <a:cs typeface="NikoshBAN" panose="02000000000000000000" pitchFamily="2" charset="0"/>
                    </a:rPr>
                    <m:t>৪</m:t>
                  </m:r>
                </m:num>
                <m:den>
                  <m:r>
                    <a:rPr lang="bn-BD" sz="2800" b="0" i="1" kern="1200" smtClean="0">
                      <a:latin typeface="Cambria Math" panose="02040503050406030204" pitchFamily="18" charset="0"/>
                      <a:cs typeface="NikoshBAN" panose="02000000000000000000" pitchFamily="2" charset="0"/>
                    </a:rPr>
                    <m:t>৭</m:t>
                  </m:r>
                </m:den>
              </m:f>
            </m:oMath>
          </a14:m>
          <a:r>
            <a:rPr lang="bn-BD" sz="2800" kern="1200" dirty="0" smtClean="0">
              <a:latin typeface="NikoshBAN" panose="02000000000000000000" pitchFamily="2" charset="0"/>
              <a:cs typeface="NikoshBAN" panose="02000000000000000000" pitchFamily="2" charset="0"/>
            </a:rPr>
            <a:t> অংশ</a:t>
          </a:r>
          <a:endParaRPr lang="en-US" sz="2400" kern="1200" dirty="0">
            <a:latin typeface="NikoshBAN" panose="02000000000000000000" pitchFamily="2" charset="0"/>
            <a:cs typeface="NikoshBAN" panose="02000000000000000000" pitchFamily="2" charset="0"/>
          </a:endParaRPr>
        </a:p>
      </dsp:txBody>
      <dsp:txXfrm>
        <a:off x="3162901" y="2865517"/>
        <a:ext cx="1761481" cy="1295690"/>
      </dsp:txXfrm>
    </dsp:sp>
    <dsp:sp modelId="{97CBDB8F-7FCB-4966-8FD4-6E2D621BC000}">
      <dsp:nvSpPr>
        <dsp:cNvPr id="0" name=""/>
        <dsp:cNvSpPr/>
      </dsp:nvSpPr>
      <dsp:spPr>
        <a:xfrm>
          <a:off x="3219887" y="3076544"/>
          <a:ext cx="691843" cy="873636"/>
        </a:xfrm>
        <a:prstGeom prst="rect">
          <a:avLst/>
        </a:prstGeom>
        <a:blipFill>
          <a:blip xmlns:r="http://schemas.openxmlformats.org/officeDocument/2006/relationships" r:embed="rId3"/>
          <a:stretch>
            <a:fillRect l="-14000" r="-1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1F4EFD8-8516-4DD4-8D5F-8BE8235DB6B3}">
      <dsp:nvSpPr>
        <dsp:cNvPr id="0" name=""/>
        <dsp:cNvSpPr/>
      </dsp:nvSpPr>
      <dsp:spPr>
        <a:xfrm>
          <a:off x="5258865" y="2865517"/>
          <a:ext cx="1761481" cy="129569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89990" tIns="17780" rIns="17780" bIns="17780" numCol="1" spcCol="1270" anchor="ctr" anchorCtr="0">
          <a:noAutofit/>
        </a:bodyPr>
        <a:lstStyle/>
        <a:p>
          <a:pPr lvl="0" algn="r" defTabSz="1244600">
            <a:lnSpc>
              <a:spcPct val="90000"/>
            </a:lnSpc>
            <a:spcBef>
              <a:spcPct val="0"/>
            </a:spcBef>
            <a:spcAft>
              <a:spcPct val="35000"/>
            </a:spcAft>
          </a:pPr>
          <a14:m xmlns:a14="http://schemas.microsoft.com/office/drawing/2010/main">
            <m:oMath xmlns:m="http://schemas.openxmlformats.org/officeDocument/2006/math">
              <m:f>
                <m:fPr>
                  <m:ctrlPr>
                    <a:rPr lang="en-US" sz="2800" i="1" kern="1200" smtClean="0">
                      <a:latin typeface="Cambria Math" panose="02040503050406030204" pitchFamily="18" charset="0"/>
                      <a:cs typeface="NikoshBAN" panose="02000000000000000000" pitchFamily="2" charset="0"/>
                    </a:rPr>
                  </m:ctrlPr>
                </m:fPr>
                <m:num>
                  <m:r>
                    <a:rPr lang="bn-BD" sz="2800" b="0" i="1" kern="1200" smtClean="0">
                      <a:latin typeface="Cambria Math" panose="02040503050406030204" pitchFamily="18" charset="0"/>
                      <a:cs typeface="NikoshBAN" panose="02000000000000000000" pitchFamily="2" charset="0"/>
                    </a:rPr>
                    <m:t>৫</m:t>
                  </m:r>
                </m:num>
                <m:den>
                  <m:r>
                    <a:rPr lang="bn-BD" sz="2800" b="0" i="1" kern="1200" smtClean="0">
                      <a:latin typeface="Cambria Math" panose="02040503050406030204" pitchFamily="18" charset="0"/>
                      <a:cs typeface="NikoshBAN" panose="02000000000000000000" pitchFamily="2" charset="0"/>
                    </a:rPr>
                    <m:t>১২</m:t>
                  </m:r>
                </m:den>
              </m:f>
            </m:oMath>
          </a14:m>
          <a:r>
            <a:rPr lang="bn-BD" sz="2800" kern="1200" dirty="0" smtClean="0">
              <a:latin typeface="NikoshBAN" panose="02000000000000000000" pitchFamily="2" charset="0"/>
              <a:cs typeface="NikoshBAN" panose="02000000000000000000" pitchFamily="2" charset="0"/>
            </a:rPr>
            <a:t>অংশ</a:t>
          </a:r>
          <a:r>
            <a:rPr lang="bn-BD" sz="2400" kern="1200" dirty="0" smtClean="0">
              <a:latin typeface="NikoshBAN" panose="02000000000000000000" pitchFamily="2" charset="0"/>
              <a:cs typeface="NikoshBAN" panose="02000000000000000000" pitchFamily="2" charset="0"/>
            </a:rPr>
            <a:t> </a:t>
          </a:r>
          <a:endParaRPr lang="en-US" sz="2400" kern="1200" dirty="0">
            <a:latin typeface="NikoshBAN" panose="02000000000000000000" pitchFamily="2" charset="0"/>
            <a:cs typeface="NikoshBAN" panose="02000000000000000000" pitchFamily="2" charset="0"/>
          </a:endParaRPr>
        </a:p>
      </dsp:txBody>
      <dsp:txXfrm>
        <a:off x="5258865" y="2865517"/>
        <a:ext cx="1761481" cy="1295690"/>
      </dsp:txXfrm>
    </dsp:sp>
    <dsp:sp modelId="{CCB100CA-188A-4D04-8D8C-D8E1DE607E6A}">
      <dsp:nvSpPr>
        <dsp:cNvPr id="0" name=""/>
        <dsp:cNvSpPr/>
      </dsp:nvSpPr>
      <dsp:spPr>
        <a:xfrm>
          <a:off x="5312788" y="3030404"/>
          <a:ext cx="697969" cy="965915"/>
        </a:xfrm>
        <a:prstGeom prst="rect">
          <a:avLst/>
        </a:prstGeom>
        <a:blipFill>
          <a:blip xmlns:r="http://schemas.openxmlformats.org/officeDocument/2006/relationships" r:embed="rId4"/>
          <a:stretch>
            <a:fillRect l="-14000" r="-1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A34DC8A-B590-43B0-8B1C-A24ADF46ACE4}">
      <dsp:nvSpPr>
        <dsp:cNvPr id="0" name=""/>
        <dsp:cNvSpPr/>
      </dsp:nvSpPr>
      <dsp:spPr>
        <a:xfrm>
          <a:off x="1442864" y="4685505"/>
          <a:ext cx="4529500" cy="41675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89990" tIns="17780" rIns="17780" bIns="1778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anose="02000000000000000000" pitchFamily="2" charset="0"/>
              <a:cs typeface="NikoshBAN" panose="02000000000000000000" pitchFamily="2" charset="0"/>
            </a:rPr>
            <a:t>দিয়ে খরিদ করতে চাইল। </a:t>
          </a:r>
          <a:endParaRPr lang="en-US" sz="2800" kern="1200" dirty="0">
            <a:latin typeface="NikoshBAN" panose="02000000000000000000" pitchFamily="2" charset="0"/>
            <a:cs typeface="NikoshBAN" panose="02000000000000000000" pitchFamily="2" charset="0"/>
          </a:endParaRPr>
        </a:p>
      </dsp:txBody>
      <dsp:txXfrm>
        <a:off x="1442864" y="4685505"/>
        <a:ext cx="4529500" cy="416757"/>
      </dsp:txXfrm>
    </dsp:sp>
    <dsp:sp modelId="{B5C7E8AD-E1EF-41D8-9476-7856C844DD33}">
      <dsp:nvSpPr>
        <dsp:cNvPr id="0" name=""/>
        <dsp:cNvSpPr/>
      </dsp:nvSpPr>
      <dsp:spPr>
        <a:xfrm>
          <a:off x="1596252" y="4720912"/>
          <a:ext cx="356964" cy="351856"/>
        </a:xfrm>
        <a:prstGeom prst="rect">
          <a:avLst/>
        </a:prstGeom>
        <a:solidFill>
          <a:schemeClr val="dk2">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DF9DFE7-648F-4CD1-AC6D-2C6D17C7F80D}">
      <dsp:nvSpPr>
        <dsp:cNvPr id="0" name=""/>
        <dsp:cNvSpPr/>
      </dsp:nvSpPr>
      <dsp:spPr>
        <a:xfrm>
          <a:off x="2251643" y="1589976"/>
          <a:ext cx="2140688" cy="75548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89990" tIns="17780" rIns="17780" bIns="1778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anose="02000000000000000000" pitchFamily="2" charset="0"/>
              <a:cs typeface="NikoshBAN" panose="02000000000000000000" pitchFamily="2" charset="0"/>
            </a:rPr>
            <a:t>মাছটির </a:t>
          </a:r>
          <a:r>
            <a:rPr lang="en-US" sz="2800" kern="1200" dirty="0" err="1" smtClean="0">
              <a:latin typeface="NikoshBAN" panose="02000000000000000000" pitchFamily="2" charset="0"/>
              <a:cs typeface="NikoshBAN" panose="02000000000000000000" pitchFamily="2" charset="0"/>
            </a:rPr>
            <a:t>চাওয়া</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দামের</a:t>
          </a:r>
          <a:r>
            <a:rPr lang="en-US" sz="2800" kern="1200" dirty="0" smtClean="0">
              <a:latin typeface="NikoshBAN" panose="02000000000000000000" pitchFamily="2" charset="0"/>
              <a:cs typeface="NikoshBAN" panose="02000000000000000000" pitchFamily="2" charset="0"/>
            </a:rPr>
            <a:t> </a:t>
          </a:r>
          <a:endParaRPr lang="en-US" sz="2800" kern="1200" dirty="0">
            <a:latin typeface="NikoshBAN" panose="02000000000000000000" pitchFamily="2" charset="0"/>
            <a:cs typeface="NikoshBAN" panose="02000000000000000000" pitchFamily="2" charset="0"/>
          </a:endParaRPr>
        </a:p>
      </dsp:txBody>
      <dsp:txXfrm>
        <a:off x="2251643" y="1589976"/>
        <a:ext cx="2140688" cy="755484"/>
      </dsp:txXfrm>
    </dsp:sp>
    <dsp:sp modelId="{885CD66B-075A-4352-8BCD-06ABED1C5635}">
      <dsp:nvSpPr>
        <dsp:cNvPr id="0" name=""/>
        <dsp:cNvSpPr/>
      </dsp:nvSpPr>
      <dsp:spPr>
        <a:xfrm>
          <a:off x="2335710" y="1650810"/>
          <a:ext cx="471271" cy="601138"/>
        </a:xfrm>
        <a:prstGeom prst="rect">
          <a:avLst/>
        </a:prstGeom>
        <a:solidFill>
          <a:schemeClr val="dk2">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65F7E-F2B4-42DC-A5D1-64E76150DE1F}" type="datetimeFigureOut">
              <a:rPr lang="en-US" smtClean="0"/>
              <a:t>8/7/2016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C9CDA-CDC2-4CF8-BD05-0203865E1E94}" type="slidenum">
              <a:rPr lang="en-US" smtClean="0"/>
              <a:t>‹#›</a:t>
            </a:fld>
            <a:endParaRPr lang="en-US"/>
          </a:p>
        </p:txBody>
      </p:sp>
    </p:spTree>
    <p:extLst>
      <p:ext uri="{BB962C8B-B14F-4D97-AF65-F5344CB8AC3E}">
        <p14:creationId xmlns:p14="http://schemas.microsoft.com/office/powerpoint/2010/main" val="159785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কৃষক</a:t>
            </a:r>
            <a:r>
              <a:rPr lang="bn-BD" baseline="0" dirty="0" smtClean="0"/>
              <a:t> মোট কত শতাংশ জমিতে রসুন ও পিয়াজের চাষ করেছে ?  </a:t>
            </a:r>
            <a:r>
              <a:rPr lang="bn-BD" dirty="0" smtClean="0"/>
              <a:t>এমন আরো কিছু</a:t>
            </a:r>
            <a:r>
              <a:rPr lang="bn-BD" baseline="0" dirty="0" smtClean="0"/>
              <a:t> বাস্তব উদাহরণ দিয়ে ,কেন ভগ্নাংশের যোগ বিয়োগ করা প্রয়োজন তা তুলে ধরুন ।   পরে পাঠ শিরানাম  ঘোষনা করুন ।  </a:t>
            </a:r>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4</a:t>
            </a:fld>
            <a:endParaRPr lang="en-US"/>
          </a:p>
        </p:txBody>
      </p:sp>
    </p:spTree>
    <p:extLst>
      <p:ext uri="{BB962C8B-B14F-4D97-AF65-F5344CB8AC3E}">
        <p14:creationId xmlns:p14="http://schemas.microsoft.com/office/powerpoint/2010/main" val="114680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সমহর</a:t>
            </a:r>
            <a:r>
              <a:rPr lang="bn-BD" baseline="0" dirty="0" smtClean="0"/>
              <a:t> – বিশিষ্ট ভগাংশে রূপান্তর করে ,ভগ্নাংশের যোগ বিয়োগ করতে হয় তা বোর্ডে উদাহরণের সাহায্যে দেখালে ভালো হয় । </a:t>
            </a:r>
            <a:r>
              <a:rPr lang="en-US" baseline="0" dirty="0" err="1" smtClean="0"/>
              <a:t>প্রয়োজনে</a:t>
            </a:r>
            <a:r>
              <a:rPr lang="en-US" baseline="0" dirty="0" smtClean="0"/>
              <a:t> </a:t>
            </a:r>
            <a:r>
              <a:rPr lang="en-US" baseline="0" dirty="0" err="1" smtClean="0"/>
              <a:t>বিকল্প</a:t>
            </a:r>
            <a:r>
              <a:rPr lang="en-US" baseline="0" dirty="0" smtClean="0"/>
              <a:t> </a:t>
            </a:r>
            <a:r>
              <a:rPr lang="en-US" baseline="0" dirty="0" err="1" smtClean="0"/>
              <a:t>নিয়ম</a:t>
            </a:r>
            <a:r>
              <a:rPr lang="en-US" baseline="0" dirty="0" smtClean="0"/>
              <a:t> </a:t>
            </a:r>
            <a:r>
              <a:rPr lang="en-US" baseline="0" dirty="0" err="1" smtClean="0"/>
              <a:t>দেখানো</a:t>
            </a:r>
            <a:r>
              <a:rPr lang="en-US" baseline="0" dirty="0" smtClean="0"/>
              <a:t> </a:t>
            </a:r>
            <a:r>
              <a:rPr lang="en-US" baseline="0" dirty="0" err="1" smtClean="0"/>
              <a:t>যেতে</a:t>
            </a:r>
            <a:r>
              <a:rPr lang="en-US" baseline="0" dirty="0" smtClean="0"/>
              <a:t> </a:t>
            </a:r>
            <a:r>
              <a:rPr lang="en-US" baseline="0" dirty="0" err="1" smtClean="0"/>
              <a:t>পারে</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15</a:t>
            </a:fld>
            <a:endParaRPr lang="en-US"/>
          </a:p>
        </p:txBody>
      </p:sp>
    </p:spTree>
    <p:extLst>
      <p:ext uri="{BB962C8B-B14F-4D97-AF65-F5344CB8AC3E}">
        <p14:creationId xmlns:p14="http://schemas.microsoft.com/office/powerpoint/2010/main" val="259472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3C9CDA-CDC2-4CF8-BD05-0203865E1E94}" type="slidenum">
              <a:rPr lang="en-US" smtClean="0"/>
              <a:t>16</a:t>
            </a:fld>
            <a:endParaRPr lang="en-US"/>
          </a:p>
        </p:txBody>
      </p:sp>
    </p:spTree>
    <p:extLst>
      <p:ext uri="{BB962C8B-B14F-4D97-AF65-F5344CB8AC3E}">
        <p14:creationId xmlns:p14="http://schemas.microsoft.com/office/powerpoint/2010/main" val="42126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আপনি মনে করলে প্রয়োজনে আরো পরিবর্তন পরিমার্জন বা সংশোধন করতে পাতরেন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17</a:t>
            </a:fld>
            <a:endParaRPr lang="en-US"/>
          </a:p>
        </p:txBody>
      </p:sp>
    </p:spTree>
    <p:extLst>
      <p:ext uri="{BB962C8B-B14F-4D97-AF65-F5344CB8AC3E}">
        <p14:creationId xmlns:p14="http://schemas.microsoft.com/office/powerpoint/2010/main" val="254724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আপনি মনে করলে প্রয়োজনে আরো পরিবর্তন পরিমার্জন বা সংশোধন করতে পাতরেন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18</a:t>
            </a:fld>
            <a:endParaRPr lang="en-US"/>
          </a:p>
        </p:txBody>
      </p:sp>
    </p:spTree>
    <p:extLst>
      <p:ext uri="{BB962C8B-B14F-4D97-AF65-F5344CB8AC3E}">
        <p14:creationId xmlns:p14="http://schemas.microsoft.com/office/powerpoint/2010/main" val="185046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আপনি মনে করলে প্রয়োজনে আরো পরিবর্তন পরিমার্জন বা সংশোধন করতে পারবেন । </a:t>
            </a:r>
            <a:endParaRPr lang="en-US" dirty="0" smtClean="0"/>
          </a:p>
          <a:p>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19</a:t>
            </a:fld>
            <a:endParaRPr lang="en-US"/>
          </a:p>
        </p:txBody>
      </p:sp>
    </p:spTree>
    <p:extLst>
      <p:ext uri="{BB962C8B-B14F-4D97-AF65-F5344CB8AC3E}">
        <p14:creationId xmlns:p14="http://schemas.microsoft.com/office/powerpoint/2010/main" val="233585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কন্টেন্টি তৈরিতে</a:t>
            </a:r>
            <a:r>
              <a:rPr lang="bn-BD" baseline="0" dirty="0" smtClean="0"/>
              <a:t> আদর্শমান  ( কারিকুলাম ডকুমেন্ট,পাঠ্যপুস্তক ,ট্রেনিং-এ লব্দ জ্ঞান ও দক্ষতা ) বজায় রাখার আপ্রাণ প্রচেষ্টা ছিল । তবুও আপনি মনে করলে প্রয়োজনে আরো পরিবর্তন </a:t>
            </a:r>
            <a:r>
              <a:rPr lang="bn-BD" baseline="0" smtClean="0"/>
              <a:t>পরিমার্জন বা সংশোধন করতে পারবেন । </a:t>
            </a:r>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20</a:t>
            </a:fld>
            <a:endParaRPr lang="en-US"/>
          </a:p>
        </p:txBody>
      </p:sp>
    </p:spTree>
    <p:extLst>
      <p:ext uri="{BB962C8B-B14F-4D97-AF65-F5344CB8AC3E}">
        <p14:creationId xmlns:p14="http://schemas.microsoft.com/office/powerpoint/2010/main" val="396133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বৃত্তটিকে</a:t>
            </a:r>
            <a:r>
              <a:rPr lang="bn-BD" baseline="0" dirty="0" smtClean="0"/>
              <a:t> কয়ভাগে ভাগ করা হয়েছে ? এর এক ভাগকে কি ভাবে লেখতে হয় ?  ভগ্নাংশগুলো কোন প্রকার ভগ্নাংশ ?  অপ্রকৃত ভগ্নাংশ কি ? অপ্রকৃত ভগ্নাংশ গুলো দেখিয়ে , প্রকৃত ও অপ্রকৃত  পার্থক্য কি তা জানতে চাইব । </a:t>
            </a:r>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7</a:t>
            </a:fld>
            <a:endParaRPr lang="en-US"/>
          </a:p>
        </p:txBody>
      </p:sp>
    </p:spTree>
    <p:extLst>
      <p:ext uri="{BB962C8B-B14F-4D97-AF65-F5344CB8AC3E}">
        <p14:creationId xmlns:p14="http://schemas.microsoft.com/office/powerpoint/2010/main" val="166215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চিত্রটিতে কোন ধরণের</a:t>
            </a:r>
            <a:r>
              <a:rPr lang="bn-BD" baseline="0" dirty="0" smtClean="0"/>
              <a:t> ভগ্নাংশ দেখানো হয়েছে ?  ভগ্নাংশটি লিখ ।  ২/১জন শিক্ষার্থীকে বোর্ডে এনে কয়েকটি মিশ্র ভগ্নাংশ লিখতে বলব ।  </a:t>
            </a:r>
            <a:endParaRPr lang="en-GB" dirty="0"/>
          </a:p>
        </p:txBody>
      </p:sp>
      <p:sp>
        <p:nvSpPr>
          <p:cNvPr id="4" name="Slide Number Placeholder 3"/>
          <p:cNvSpPr>
            <a:spLocks noGrp="1"/>
          </p:cNvSpPr>
          <p:nvPr>
            <p:ph type="sldNum" sz="quarter" idx="10"/>
          </p:nvPr>
        </p:nvSpPr>
        <p:spPr/>
        <p:txBody>
          <a:bodyPr/>
          <a:lstStyle/>
          <a:p>
            <a:fld id="{1C3C9CDA-CDC2-4CF8-BD05-0203865E1E94}" type="slidenum">
              <a:rPr lang="en-US" smtClean="0"/>
              <a:t>8</a:t>
            </a:fld>
            <a:endParaRPr lang="en-US"/>
          </a:p>
        </p:txBody>
      </p:sp>
    </p:spTree>
    <p:extLst>
      <p:ext uri="{BB962C8B-B14F-4D97-AF65-F5344CB8AC3E}">
        <p14:creationId xmlns:p14="http://schemas.microsoft.com/office/powerpoint/2010/main" val="1799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 দেখিয়ে</a:t>
                </a:r>
                <a:r>
                  <a:rPr lang="bn-BD" baseline="0" dirty="0" smtClean="0"/>
                  <a:t> প্রশ্ন করুন – চিত্র দু’টির কোন কোন অংশ সমান ?তাই ,  </a:t>
                </a:r>
                <a14:m>
                  <m:oMath xmlns:m="http://schemas.openxmlformats.org/officeDocument/2006/math">
                    <m:box>
                      <m:boxPr>
                        <m:ctrlPr>
                          <a:rPr lang="bn-BD" sz="12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১</m:t>
                            </m:r>
                          </m:num>
                          <m:den>
                            <m:r>
                              <a:rPr lang="bn-BD" sz="1200" b="0" i="1" smtClean="0">
                                <a:solidFill>
                                  <a:schemeClr val="tx1"/>
                                </a:solidFill>
                                <a:latin typeface="Cambria Math" panose="02040503050406030204" pitchFamily="18" charset="0"/>
                                <a:cs typeface="NikoshBAN" panose="02000000000000000000" pitchFamily="2" charset="0"/>
                              </a:rPr>
                              <m:t>৪</m:t>
                            </m:r>
                          </m:den>
                        </m:f>
                      </m:e>
                    </m:box>
                  </m:oMath>
                </a14:m>
                <a:r>
                  <a:rPr lang="bn-BD" sz="1200" dirty="0" smtClean="0">
                    <a:solidFill>
                      <a:schemeClr val="tx1"/>
                    </a:solidFill>
                    <a:latin typeface="NikoshBAN" panose="02000000000000000000" pitchFamily="2" charset="0"/>
                    <a:cs typeface="NikoshBAN" panose="02000000000000000000" pitchFamily="2" charset="0"/>
                  </a:rPr>
                  <a:t>  এর সমতুল  ভগ্নাংশ  </a:t>
                </a:r>
                <a14:m>
                  <m:oMath xmlns:m="http://schemas.openxmlformats.org/officeDocument/2006/math">
                    <m:box>
                      <m:boxPr>
                        <m:ctrlPr>
                          <a:rPr lang="bn-BD" sz="8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800" i="1" smtClean="0">
                                <a:solidFill>
                                  <a:schemeClr val="tx1"/>
                                </a:solidFill>
                                <a:latin typeface="Cambria Math" panose="02040503050406030204" pitchFamily="18" charset="0"/>
                                <a:cs typeface="NikoshBAN" panose="02000000000000000000" pitchFamily="2" charset="0"/>
                              </a:rPr>
                            </m:ctrlPr>
                          </m:fPr>
                          <m:num>
                            <m:r>
                              <a:rPr lang="bn-BD" sz="800" b="0" i="1" smtClean="0">
                                <a:solidFill>
                                  <a:schemeClr val="tx1"/>
                                </a:solidFill>
                                <a:latin typeface="Cambria Math" panose="02040503050406030204" pitchFamily="18" charset="0"/>
                                <a:cs typeface="NikoshBAN" panose="02000000000000000000" pitchFamily="2" charset="0"/>
                              </a:rPr>
                              <m:t>২</m:t>
                            </m:r>
                          </m:num>
                          <m:den>
                            <m:r>
                              <a:rPr lang="bn-BD" sz="800" b="0" i="1" smtClean="0">
                                <a:solidFill>
                                  <a:schemeClr val="tx1"/>
                                </a:solidFill>
                                <a:latin typeface="Cambria Math" panose="02040503050406030204" pitchFamily="18" charset="0"/>
                                <a:cs typeface="NikoshBAN" panose="02000000000000000000" pitchFamily="2" charset="0"/>
                              </a:rPr>
                              <m:t>৮</m:t>
                            </m:r>
                          </m:den>
                        </m:f>
                      </m:e>
                    </m:box>
                    <m:r>
                      <a:rPr lang="bn-BD" sz="800" b="0" i="0" smtClean="0">
                        <a:solidFill>
                          <a:schemeClr val="tx1"/>
                        </a:solidFill>
                        <a:latin typeface="Cambria Math" panose="02040503050406030204" pitchFamily="18" charset="0"/>
                        <a:cs typeface="NikoshBAN" panose="02000000000000000000" pitchFamily="2" charset="0"/>
                      </a:rPr>
                      <m:t> </m:t>
                    </m:r>
                    <m:r>
                      <a:rPr lang="bn-BD" sz="800" b="0" i="0" smtClean="0">
                        <a:solidFill>
                          <a:schemeClr val="tx1"/>
                        </a:solidFill>
                        <a:latin typeface="Cambria Math" panose="02040503050406030204" pitchFamily="18" charset="0"/>
                        <a:cs typeface="NikoshBAN" panose="02000000000000000000" pitchFamily="2" charset="0"/>
                      </a:rPr>
                      <m:t>এবং</m:t>
                    </m:r>
                    <m:r>
                      <a:rPr lang="bn-BD" sz="800" b="0" i="0" smtClean="0">
                        <a:solidFill>
                          <a:schemeClr val="tx1"/>
                        </a:solidFill>
                        <a:latin typeface="Cambria Math" panose="02040503050406030204" pitchFamily="18" charset="0"/>
                        <a:cs typeface="NikoshBAN" panose="02000000000000000000" pitchFamily="2" charset="0"/>
                      </a:rPr>
                      <m:t> </m:t>
                    </m:r>
                    <m:box>
                      <m:boxPr>
                        <m:ctrlPr>
                          <a:rPr lang="bn-BD" sz="12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৩</m:t>
                            </m:r>
                          </m:num>
                          <m:den>
                            <m:r>
                              <a:rPr lang="bn-BD" sz="1200" b="0" i="1" smtClean="0">
                                <a:solidFill>
                                  <a:schemeClr val="tx1"/>
                                </a:solidFill>
                                <a:latin typeface="Cambria Math" panose="02040503050406030204" pitchFamily="18" charset="0"/>
                                <a:cs typeface="NikoshBAN" panose="02000000000000000000" pitchFamily="2" charset="0"/>
                              </a:rPr>
                              <m:t>৪</m:t>
                            </m:r>
                          </m:den>
                        </m:f>
                      </m:e>
                    </m:box>
                  </m:oMath>
                </a14:m>
                <a:r>
                  <a:rPr lang="bn-BD" sz="1200" dirty="0" smtClean="0">
                    <a:solidFill>
                      <a:schemeClr val="tx1"/>
                    </a:solidFill>
                    <a:latin typeface="NikoshBAN" panose="02000000000000000000" pitchFamily="2" charset="0"/>
                    <a:cs typeface="NikoshBAN" panose="02000000000000000000" pitchFamily="2" charset="0"/>
                  </a:rPr>
                  <a:t>  এর সমতুল  ভগ্নাংশ  </a:t>
                </a:r>
                <a14:m>
                  <m:oMath xmlns:m="http://schemas.openxmlformats.org/officeDocument/2006/math">
                    <m:box>
                      <m:boxPr>
                        <m:ctrlPr>
                          <a:rPr lang="bn-BD" sz="12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৬</m:t>
                            </m:r>
                          </m:num>
                          <m:den>
                            <m:r>
                              <a:rPr lang="bn-BD" sz="1200" b="0" i="1" smtClean="0">
                                <a:solidFill>
                                  <a:schemeClr val="tx1"/>
                                </a:solidFill>
                                <a:latin typeface="Cambria Math" panose="02040503050406030204" pitchFamily="18" charset="0"/>
                                <a:cs typeface="NikoshBAN" panose="02000000000000000000" pitchFamily="2" charset="0"/>
                              </a:rPr>
                              <m:t>৮</m:t>
                            </m:r>
                          </m:den>
                        </m:f>
                      </m:e>
                    </m:box>
                    <m:r>
                      <a:rPr lang="bn-BD" sz="1200" b="0" i="0" smtClean="0">
                        <a:solidFill>
                          <a:schemeClr val="tx1"/>
                        </a:solidFill>
                        <a:latin typeface="Cambria Math" panose="02040503050406030204" pitchFamily="18" charset="0"/>
                        <a:cs typeface="NikoshBAN" panose="02000000000000000000" pitchFamily="2" charset="0"/>
                      </a:rPr>
                      <m:t>  </m:t>
                    </m:r>
                    <m:r>
                      <a:rPr lang="bn-BD" sz="1200" b="0" i="0" smtClean="0">
                        <a:solidFill>
                          <a:schemeClr val="tx1"/>
                        </a:solidFill>
                        <a:latin typeface="Cambria Math" panose="02040503050406030204" pitchFamily="18" charset="0"/>
                        <a:cs typeface="NikoshBAN" panose="02000000000000000000" pitchFamily="2" charset="0"/>
                      </a:rPr>
                      <m:t>।</m:t>
                    </m:r>
                    <m:r>
                      <a:rPr lang="bn-BD" sz="1200" b="0" i="0" smtClean="0">
                        <a:solidFill>
                          <a:schemeClr val="tx1"/>
                        </a:solidFill>
                        <a:latin typeface="Cambria Math" panose="02040503050406030204" pitchFamily="18" charset="0"/>
                        <a:cs typeface="NikoshBAN" panose="02000000000000000000" pitchFamily="2" charset="0"/>
                      </a:rPr>
                      <m:t> </m:t>
                    </m:r>
                  </m:oMath>
                </a14:m>
                <a:r>
                  <a:rPr lang="bn-BD" baseline="0" dirty="0" smtClean="0"/>
                  <a:t> </a:t>
                </a:r>
                <a14:m>
                  <m:oMath xmlns:m="http://schemas.openxmlformats.org/officeDocument/2006/math">
                    <m:box>
                      <m:boxPr>
                        <m:ctrlPr>
                          <a:rPr lang="bn-BD" sz="12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১</m:t>
                            </m:r>
                          </m:num>
                          <m:den>
                            <m:r>
                              <a:rPr lang="bn-BD" sz="1200" b="0" i="1" smtClean="0">
                                <a:solidFill>
                                  <a:schemeClr val="tx1"/>
                                </a:solidFill>
                                <a:latin typeface="Cambria Math" panose="02040503050406030204" pitchFamily="18" charset="0"/>
                                <a:cs typeface="NikoshBAN" panose="02000000000000000000" pitchFamily="2" charset="0"/>
                              </a:rPr>
                              <m:t>৪</m:t>
                            </m:r>
                          </m:den>
                        </m:f>
                      </m:e>
                    </m:box>
                  </m:oMath>
                </a14:m>
                <a:r>
                  <a:rPr lang="bn-BD" baseline="0" dirty="0" smtClean="0"/>
                  <a:t> থেকে কেমন করে </a:t>
                </a:r>
                <a14:m>
                  <m:oMath xmlns:m="http://schemas.openxmlformats.org/officeDocument/2006/math">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২</m:t>
                        </m:r>
                      </m:num>
                      <m:den>
                        <m:r>
                          <a:rPr lang="bn-BD" sz="1200" b="0" i="1" smtClean="0">
                            <a:solidFill>
                              <a:schemeClr val="tx1"/>
                            </a:solidFill>
                            <a:latin typeface="Cambria Math" panose="02040503050406030204" pitchFamily="18" charset="0"/>
                            <a:cs typeface="NikoshBAN" panose="02000000000000000000" pitchFamily="2" charset="0"/>
                          </a:rPr>
                          <m:t>৮</m:t>
                        </m:r>
                      </m:den>
                    </m:f>
                  </m:oMath>
                </a14:m>
                <a:r>
                  <a:rPr lang="bn-BD" baseline="0" dirty="0" smtClean="0"/>
                  <a:t> পাওয়া সম্ভব ? </a:t>
                </a:r>
                <a14:m>
                  <m:oMath xmlns:m="http://schemas.openxmlformats.org/officeDocument/2006/math">
                    <m:box>
                      <m:boxPr>
                        <m:ctrlPr>
                          <a:rPr lang="bn-BD" sz="12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২</m:t>
                            </m:r>
                          </m:num>
                          <m:den>
                            <m:r>
                              <a:rPr lang="bn-BD" sz="1200" b="0" i="1" smtClean="0">
                                <a:solidFill>
                                  <a:schemeClr val="tx1"/>
                                </a:solidFill>
                                <a:latin typeface="Cambria Math" panose="02040503050406030204" pitchFamily="18" charset="0"/>
                                <a:cs typeface="NikoshBAN" panose="02000000000000000000" pitchFamily="2" charset="0"/>
                              </a:rPr>
                              <m:t>৮</m:t>
                            </m:r>
                          </m:den>
                        </m:f>
                      </m:e>
                    </m:box>
                  </m:oMath>
                </a14:m>
                <a:r>
                  <a:rPr lang="bn-BD" baseline="0" dirty="0" smtClean="0"/>
                  <a:t> থেকে কেমন করে </a:t>
                </a:r>
                <a14:m>
                  <m:oMath xmlns:m="http://schemas.openxmlformats.org/officeDocument/2006/math">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১</m:t>
                        </m:r>
                      </m:num>
                      <m:den>
                        <m:r>
                          <a:rPr lang="bn-BD" sz="1200" b="0" i="1" smtClean="0">
                            <a:solidFill>
                              <a:schemeClr val="tx1"/>
                            </a:solidFill>
                            <a:latin typeface="Cambria Math" panose="02040503050406030204" pitchFamily="18" charset="0"/>
                            <a:cs typeface="NikoshBAN" panose="02000000000000000000" pitchFamily="2" charset="0"/>
                          </a:rPr>
                          <m:t>৪</m:t>
                        </m:r>
                      </m:den>
                    </m:f>
                  </m:oMath>
                </a14:m>
                <a:r>
                  <a:rPr lang="bn-BD" baseline="0" dirty="0" smtClean="0"/>
                  <a:t> পাওয়া সম্ভব? এরপর ক্লিক করে নিয়মটি দেখবো । </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 দেখিয়ে</a:t>
                </a:r>
                <a:r>
                  <a:rPr lang="bn-BD" baseline="0" dirty="0" smtClean="0"/>
                  <a:t> প্রশ্ন করুন – চিত্র দুটির কোন কোন অংশ সমান </a:t>
                </a:r>
                <a:r>
                  <a:rPr lang="bn-BD" baseline="0" dirty="0" smtClean="0"/>
                  <a:t>?তাই ,  </a:t>
                </a:r>
                <a:r>
                  <a:rPr lang="bn-BD" sz="1200" i="0" smtClean="0">
                    <a:solidFill>
                      <a:schemeClr val="tx1"/>
                    </a:solidFill>
                    <a:latin typeface="Cambria Math" panose="02040503050406030204" pitchFamily="18" charset="0"/>
                    <a:cs typeface="NikoshBAN" panose="02000000000000000000" pitchFamily="2" charset="0"/>
                  </a:rPr>
                  <a:t>□(64&amp;</a:t>
                </a:r>
                <a:r>
                  <a:rPr lang="bn-BD" sz="1200" b="0" i="0" smtClean="0">
                    <a:solidFill>
                      <a:schemeClr val="tx1"/>
                    </a:solidFill>
                    <a:latin typeface="Cambria Math" panose="02040503050406030204" pitchFamily="18" charset="0"/>
                    <a:cs typeface="NikoshBAN" panose="02000000000000000000" pitchFamily="2" charset="0"/>
                  </a:rPr>
                  <a:t>১/৪)</a:t>
                </a:r>
                <a:r>
                  <a:rPr lang="bn-BD" sz="1200" dirty="0" smtClean="0">
                    <a:solidFill>
                      <a:schemeClr val="tx1"/>
                    </a:solidFill>
                    <a:latin typeface="NikoshBAN" panose="02000000000000000000" pitchFamily="2" charset="0"/>
                    <a:cs typeface="NikoshBAN" panose="02000000000000000000" pitchFamily="2" charset="0"/>
                  </a:rPr>
                  <a:t>  এর সমতুল  ভগ্নাংশ  </a:t>
                </a:r>
                <a:r>
                  <a:rPr lang="bn-BD" sz="800" i="0" smtClean="0">
                    <a:solidFill>
                      <a:schemeClr val="tx1"/>
                    </a:solidFill>
                    <a:latin typeface="Cambria Math" panose="02040503050406030204" pitchFamily="18" charset="0"/>
                    <a:cs typeface="NikoshBAN" panose="02000000000000000000" pitchFamily="2" charset="0"/>
                  </a:rPr>
                  <a:t>□(64&amp;</a:t>
                </a:r>
                <a:r>
                  <a:rPr lang="bn-BD" sz="800" b="0" i="0" smtClean="0">
                    <a:solidFill>
                      <a:schemeClr val="tx1"/>
                    </a:solidFill>
                    <a:latin typeface="Cambria Math" panose="02040503050406030204" pitchFamily="18" charset="0"/>
                    <a:cs typeface="NikoshBAN" panose="02000000000000000000" pitchFamily="2" charset="0"/>
                  </a:rPr>
                  <a:t>২/৮)</a:t>
                </a:r>
                <a:r>
                  <a:rPr lang="bn-BD" sz="800" b="0" i="0" smtClean="0">
                    <a:solidFill>
                      <a:schemeClr val="tx1"/>
                    </a:solidFill>
                    <a:latin typeface="Cambria Math" panose="02040503050406030204" pitchFamily="18" charset="0"/>
                    <a:cs typeface="NikoshBAN" panose="02000000000000000000" pitchFamily="2" charset="0"/>
                  </a:rPr>
                  <a:t>  এবং </a:t>
                </a:r>
                <a:r>
                  <a:rPr lang="bn-BD" sz="1200" i="0" smtClean="0">
                    <a:solidFill>
                      <a:schemeClr val="tx1"/>
                    </a:solidFill>
                    <a:latin typeface="Cambria Math" panose="02040503050406030204" pitchFamily="18" charset="0"/>
                    <a:cs typeface="NikoshBAN" panose="02000000000000000000" pitchFamily="2" charset="0"/>
                  </a:rPr>
                  <a:t>□(64&amp;</a:t>
                </a:r>
                <a:r>
                  <a:rPr lang="bn-BD" sz="1200" b="0" i="0" smtClean="0">
                    <a:solidFill>
                      <a:schemeClr val="tx1"/>
                    </a:solidFill>
                    <a:latin typeface="Cambria Math" panose="02040503050406030204" pitchFamily="18" charset="0"/>
                    <a:cs typeface="NikoshBAN" panose="02000000000000000000" pitchFamily="2" charset="0"/>
                  </a:rPr>
                  <a:t>৩/৪)</a:t>
                </a:r>
                <a:r>
                  <a:rPr lang="bn-BD" sz="1200" dirty="0" smtClean="0">
                    <a:solidFill>
                      <a:schemeClr val="tx1"/>
                    </a:solidFill>
                    <a:latin typeface="NikoshBAN" panose="02000000000000000000" pitchFamily="2" charset="0"/>
                    <a:cs typeface="NikoshBAN" panose="02000000000000000000" pitchFamily="2" charset="0"/>
                  </a:rPr>
                  <a:t>  এর সমতুল  ভগ্নাংশ  </a:t>
                </a:r>
                <a:r>
                  <a:rPr lang="bn-BD" sz="1200" i="0" smtClean="0">
                    <a:solidFill>
                      <a:schemeClr val="tx1"/>
                    </a:solidFill>
                    <a:latin typeface="Cambria Math" panose="02040503050406030204" pitchFamily="18" charset="0"/>
                    <a:cs typeface="NikoshBAN" panose="02000000000000000000" pitchFamily="2" charset="0"/>
                  </a:rPr>
                  <a:t>□(64&amp;</a:t>
                </a:r>
                <a:r>
                  <a:rPr lang="bn-BD" sz="1200" b="0" i="0" smtClean="0">
                    <a:solidFill>
                      <a:schemeClr val="tx1"/>
                    </a:solidFill>
                    <a:latin typeface="Cambria Math" panose="02040503050406030204" pitchFamily="18" charset="0"/>
                    <a:cs typeface="NikoshBAN" panose="02000000000000000000" pitchFamily="2" charset="0"/>
                  </a:rPr>
                  <a:t>৬/৮)</a:t>
                </a:r>
                <a:r>
                  <a:rPr lang="bn-BD" sz="1200" b="0" i="0" smtClean="0">
                    <a:solidFill>
                      <a:schemeClr val="tx1"/>
                    </a:solidFill>
                    <a:latin typeface="Cambria Math" panose="02040503050406030204" pitchFamily="18" charset="0"/>
                    <a:cs typeface="NikoshBAN" panose="02000000000000000000" pitchFamily="2" charset="0"/>
                  </a:rPr>
                  <a:t>   । </a:t>
                </a:r>
                <a:r>
                  <a:rPr lang="bn-BD" baseline="0" dirty="0" smtClean="0"/>
                  <a:t> </a:t>
                </a:r>
                <a:r>
                  <a:rPr lang="bn-BD" sz="1200" i="0" smtClean="0">
                    <a:solidFill>
                      <a:schemeClr val="tx1"/>
                    </a:solidFill>
                    <a:latin typeface="Cambria Math" panose="02040503050406030204" pitchFamily="18" charset="0"/>
                    <a:cs typeface="NikoshBAN" panose="02000000000000000000" pitchFamily="2" charset="0"/>
                  </a:rPr>
                  <a:t>□(64&amp;</a:t>
                </a:r>
                <a:r>
                  <a:rPr lang="bn-BD" sz="1200" b="0" i="0" smtClean="0">
                    <a:solidFill>
                      <a:schemeClr val="tx1"/>
                    </a:solidFill>
                    <a:latin typeface="Cambria Math" panose="02040503050406030204" pitchFamily="18" charset="0"/>
                    <a:cs typeface="NikoshBAN" panose="02000000000000000000" pitchFamily="2" charset="0"/>
                  </a:rPr>
                  <a:t>১/৪)</a:t>
                </a:r>
                <a:r>
                  <a:rPr lang="bn-BD" baseline="0" dirty="0" smtClean="0"/>
                  <a:t> থেকে কেমন করে </a:t>
                </a:r>
                <a:r>
                  <a:rPr lang="bn-BD" sz="1200" b="0" i="0" smtClean="0">
                    <a:solidFill>
                      <a:schemeClr val="tx1"/>
                    </a:solidFill>
                    <a:latin typeface="Cambria Math" panose="02040503050406030204" pitchFamily="18" charset="0"/>
                    <a:cs typeface="NikoshBAN" panose="02000000000000000000" pitchFamily="2" charset="0"/>
                  </a:rPr>
                  <a:t>২</a:t>
                </a:r>
                <a:r>
                  <a:rPr lang="bn-BD" sz="1200" b="0" i="0" smtClean="0">
                    <a:solidFill>
                      <a:schemeClr val="tx1"/>
                    </a:solidFill>
                    <a:latin typeface="Cambria Math" panose="02040503050406030204" pitchFamily="18" charset="0"/>
                    <a:cs typeface="NikoshBAN" panose="02000000000000000000" pitchFamily="2" charset="0"/>
                  </a:rPr>
                  <a:t>/</a:t>
                </a:r>
                <a:r>
                  <a:rPr lang="bn-BD" sz="1200" b="0" i="0" smtClean="0">
                    <a:solidFill>
                      <a:schemeClr val="tx1"/>
                    </a:solidFill>
                    <a:latin typeface="Cambria Math" panose="02040503050406030204" pitchFamily="18" charset="0"/>
                    <a:cs typeface="NikoshBAN" panose="02000000000000000000" pitchFamily="2" charset="0"/>
                  </a:rPr>
                  <a:t>৮</a:t>
                </a:r>
                <a:r>
                  <a:rPr lang="bn-BD" baseline="0" dirty="0" smtClean="0"/>
                  <a:t> পাওয়া সম্ভব ? </a:t>
                </a:r>
                <a:r>
                  <a:rPr lang="bn-BD" sz="1200" i="0" smtClean="0">
                    <a:solidFill>
                      <a:schemeClr val="tx1"/>
                    </a:solidFill>
                    <a:latin typeface="Cambria Math" panose="02040503050406030204" pitchFamily="18" charset="0"/>
                    <a:cs typeface="NikoshBAN" panose="02000000000000000000" pitchFamily="2" charset="0"/>
                  </a:rPr>
                  <a:t>□(64&amp;</a:t>
                </a:r>
                <a:r>
                  <a:rPr lang="bn-BD" sz="1200" b="0" i="0" smtClean="0">
                    <a:solidFill>
                      <a:schemeClr val="tx1"/>
                    </a:solidFill>
                    <a:latin typeface="Cambria Math" panose="02040503050406030204" pitchFamily="18" charset="0"/>
                    <a:cs typeface="NikoshBAN" panose="02000000000000000000" pitchFamily="2" charset="0"/>
                  </a:rPr>
                  <a:t>২/৮)</a:t>
                </a:r>
                <a:r>
                  <a:rPr lang="bn-BD" baseline="0" dirty="0" smtClean="0"/>
                  <a:t> থেকে কেমন করে </a:t>
                </a:r>
                <a:r>
                  <a:rPr lang="bn-BD" sz="1200" b="0" i="0" smtClean="0">
                    <a:solidFill>
                      <a:schemeClr val="tx1"/>
                    </a:solidFill>
                    <a:latin typeface="Cambria Math" panose="02040503050406030204" pitchFamily="18" charset="0"/>
                    <a:cs typeface="NikoshBAN" panose="02000000000000000000" pitchFamily="2" charset="0"/>
                  </a:rPr>
                  <a:t>১/৪</a:t>
                </a:r>
                <a:r>
                  <a:rPr lang="bn-BD" baseline="0" dirty="0" smtClean="0"/>
                  <a:t> পাওয়া </a:t>
                </a:r>
                <a:r>
                  <a:rPr lang="bn-BD" baseline="0" dirty="0" smtClean="0"/>
                  <a:t>সম্ভব? এরপর ক্লিক করে নিয়মটি দেখবো । </a:t>
                </a:r>
                <a:endParaRPr lang="en-US" dirty="0"/>
              </a:p>
            </p:txBody>
          </p:sp>
        </mc:Fallback>
      </mc:AlternateContent>
      <p:sp>
        <p:nvSpPr>
          <p:cNvPr id="4" name="Slide Number Placeholder 3"/>
          <p:cNvSpPr>
            <a:spLocks noGrp="1"/>
          </p:cNvSpPr>
          <p:nvPr>
            <p:ph type="sldNum" sz="quarter" idx="10"/>
          </p:nvPr>
        </p:nvSpPr>
        <p:spPr/>
        <p:txBody>
          <a:bodyPr/>
          <a:lstStyle/>
          <a:p>
            <a:fld id="{1C3C9CDA-CDC2-4CF8-BD05-0203865E1E94}" type="slidenum">
              <a:rPr lang="en-US" smtClean="0"/>
              <a:t>9</a:t>
            </a:fld>
            <a:endParaRPr lang="en-US"/>
          </a:p>
        </p:txBody>
      </p:sp>
    </p:spTree>
    <p:extLst>
      <p:ext uri="{BB962C8B-B14F-4D97-AF65-F5344CB8AC3E}">
        <p14:creationId xmlns:p14="http://schemas.microsoft.com/office/powerpoint/2010/main" val="295054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ক)</a:t>
            </a:r>
            <a:r>
              <a:rPr lang="bn-BD" baseline="0" dirty="0" smtClean="0"/>
              <a:t> সমতুল ভগ্নাংশ । খ</a:t>
            </a:r>
            <a:r>
              <a:rPr lang="bn-BD" dirty="0" smtClean="0"/>
              <a:t>)</a:t>
            </a:r>
            <a:r>
              <a:rPr lang="bn-BD" baseline="0" dirty="0" smtClean="0"/>
              <a:t> সমতুল ভগ্নাংশ নয় । </a:t>
            </a:r>
            <a:endParaRPr lang="en-GB" dirty="0"/>
          </a:p>
        </p:txBody>
      </p:sp>
      <p:sp>
        <p:nvSpPr>
          <p:cNvPr id="4" name="Slide Number Placeholder 3"/>
          <p:cNvSpPr>
            <a:spLocks noGrp="1"/>
          </p:cNvSpPr>
          <p:nvPr>
            <p:ph type="sldNum" sz="quarter" idx="10"/>
          </p:nvPr>
        </p:nvSpPr>
        <p:spPr/>
        <p:txBody>
          <a:bodyPr/>
          <a:lstStyle/>
          <a:p>
            <a:fld id="{1C3C9CDA-CDC2-4CF8-BD05-0203865E1E94}" type="slidenum">
              <a:rPr lang="en-US" smtClean="0"/>
              <a:t>10</a:t>
            </a:fld>
            <a:endParaRPr lang="en-US"/>
          </a:p>
        </p:txBody>
      </p:sp>
    </p:spTree>
    <p:extLst>
      <p:ext uri="{BB962C8B-B14F-4D97-AF65-F5344CB8AC3E}">
        <p14:creationId xmlns:p14="http://schemas.microsoft.com/office/powerpoint/2010/main" val="380433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 দেখিয়ে</a:t>
            </a:r>
            <a:r>
              <a:rPr lang="bn-BD" baseline="0" dirty="0" smtClean="0"/>
              <a:t> প্রশ্ন করব  ;  চিত্র দু’টির কোন  অংশটি বড় ? ভগ্নাংশ দু’টির মাঝে বড় অথবা ছোট চিহ্ন বসিয়ে লিখ? একাধিক ভগ্নাংশের লব সমান হলে যে ভগ্নাংশের হর বড় সেই ভগ্নাংশটি ছোট   ।আথবা হর একই হলে যে ভগ্নাংশের হর লব বড় সেই ভগ্নাংশটি কোনটি বড় । </a:t>
            </a:r>
            <a:endParaRPr lang="en-US" dirty="0" smtClean="0"/>
          </a:p>
          <a:p>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11</a:t>
            </a:fld>
            <a:endParaRPr lang="en-US"/>
          </a:p>
        </p:txBody>
      </p:sp>
    </p:spTree>
    <p:extLst>
      <p:ext uri="{BB962C8B-B14F-4D97-AF65-F5344CB8AC3E}">
        <p14:creationId xmlns:p14="http://schemas.microsoft.com/office/powerpoint/2010/main" val="288234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 কোন ভগ্নাংশটি বড় ? একাধিক ভগ্নাংশের হর সমান হলে যে ভগ্নাংশের  লব বড় সেই ভগ্নাংশটি কোনটি বড় । </a:t>
            </a:r>
            <a:endParaRPr lang="en-US" dirty="0" smtClean="0"/>
          </a:p>
          <a:p>
            <a:endParaRPr lang="en-GB" dirty="0"/>
          </a:p>
        </p:txBody>
      </p:sp>
      <p:sp>
        <p:nvSpPr>
          <p:cNvPr id="4" name="Slide Number Placeholder 3"/>
          <p:cNvSpPr>
            <a:spLocks noGrp="1"/>
          </p:cNvSpPr>
          <p:nvPr>
            <p:ph type="sldNum" sz="quarter" idx="10"/>
          </p:nvPr>
        </p:nvSpPr>
        <p:spPr/>
        <p:txBody>
          <a:bodyPr/>
          <a:lstStyle/>
          <a:p>
            <a:fld id="{1C3C9CDA-CDC2-4CF8-BD05-0203865E1E94}" type="slidenum">
              <a:rPr lang="en-US" smtClean="0"/>
              <a:t>12</a:t>
            </a:fld>
            <a:endParaRPr lang="en-US"/>
          </a:p>
        </p:txBody>
      </p:sp>
    </p:spTree>
    <p:extLst>
      <p:ext uri="{BB962C8B-B14F-4D97-AF65-F5344CB8AC3E}">
        <p14:creationId xmlns:p14="http://schemas.microsoft.com/office/powerpoint/2010/main" val="260636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 প্রদত্ত</a:t>
            </a:r>
            <a:r>
              <a:rPr lang="bn-BD" sz="1200" baseline="0" dirty="0" smtClean="0">
                <a:latin typeface="NikoshBAN" panose="02000000000000000000" pitchFamily="2" charset="0"/>
                <a:cs typeface="NikoshBAN" panose="02000000000000000000" pitchFamily="2" charset="0"/>
              </a:rPr>
              <a:t> ভগ্নাংশ গুলির হর গুলোর ল.সা.গু. কত  ? ১২কে ১ম ভগ্নাংশের হর দ্বারা ভাগ করলে ভাগফল কত হবে ?  ভাগফল দ্বারা ১ম ভগ্নাংশের লব ও হর কে গুণ করলে গুণফল কত হবে ? এরপর ক্লিক করে ভগ্নাংশটির চিত্র দেখাবো । একই নিয়মে ২য় ও ৩য়  ভগ্নাংশের সমতুল ভগ্নাংশ বের করতে বলবো ।  পরে আমার সাথে স্ক্রিনে মিলিয়ে নিতে বলবো ।  এবার প্রাপ্ত ভগ্নাংশ হতে  ভগ্নাংশ গুলোকে  মানের উর্ধক্রম অনুসারে সাজাতে বলবো । </a:t>
            </a:r>
            <a:endParaRPr lang="en-US" dirty="0"/>
          </a:p>
        </p:txBody>
      </p:sp>
      <p:sp>
        <p:nvSpPr>
          <p:cNvPr id="4" name="Slide Number Placeholder 3"/>
          <p:cNvSpPr>
            <a:spLocks noGrp="1"/>
          </p:cNvSpPr>
          <p:nvPr>
            <p:ph type="sldNum" sz="quarter" idx="10"/>
          </p:nvPr>
        </p:nvSpPr>
        <p:spPr/>
        <p:txBody>
          <a:bodyPr/>
          <a:lstStyle/>
          <a:p>
            <a:fld id="{1C3C9CDA-CDC2-4CF8-BD05-0203865E1E94}" type="slidenum">
              <a:rPr lang="en-US" smtClean="0"/>
              <a:t>13</a:t>
            </a:fld>
            <a:endParaRPr lang="en-US"/>
          </a:p>
        </p:txBody>
      </p:sp>
    </p:spTree>
    <p:extLst>
      <p:ext uri="{BB962C8B-B14F-4D97-AF65-F5344CB8AC3E}">
        <p14:creationId xmlns:p14="http://schemas.microsoft.com/office/powerpoint/2010/main" val="148798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উত্তরঃ  </a:t>
                </a:r>
                <a14:m>
                  <m:oMath xmlns:m="http://schemas.openxmlformats.org/officeDocument/2006/math">
                    <m:box>
                      <m:boxPr>
                        <m:ctrlPr>
                          <a:rPr lang="bn-BD" sz="12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৬৩</m:t>
                            </m:r>
                          </m:num>
                          <m:den>
                            <m:r>
                              <a:rPr lang="bn-BD" sz="1200" b="0" i="1" smtClean="0">
                                <a:solidFill>
                                  <a:schemeClr val="tx1"/>
                                </a:solidFill>
                                <a:latin typeface="Cambria Math" panose="02040503050406030204" pitchFamily="18" charset="0"/>
                                <a:cs typeface="NikoshBAN" panose="02000000000000000000" pitchFamily="2" charset="0"/>
                              </a:rPr>
                              <m:t>৮৪</m:t>
                            </m:r>
                          </m:den>
                        </m:f>
                      </m:e>
                    </m:box>
                  </m:oMath>
                </a14:m>
                <a:r>
                  <a:rPr lang="bn-BD" dirty="0" smtClean="0"/>
                  <a:t> ,</a:t>
                </a:r>
                <a:r>
                  <a:rPr lang="bn-BD" sz="1200" dirty="0" smtClean="0">
                    <a:solidFill>
                      <a:schemeClr val="tx1"/>
                    </a:solidFill>
                    <a:cs typeface="NikoshBAN" panose="02000000000000000000" pitchFamily="2" charset="0"/>
                  </a:rPr>
                  <a:t> </a:t>
                </a:r>
                <a14:m>
                  <m:oMath xmlns:m="http://schemas.openxmlformats.org/officeDocument/2006/math">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৪৮</m:t>
                        </m:r>
                      </m:num>
                      <m:den>
                        <m:r>
                          <a:rPr lang="bn-BD" sz="1200" b="0" i="1" smtClean="0">
                            <a:solidFill>
                              <a:schemeClr val="tx1"/>
                            </a:solidFill>
                            <a:latin typeface="Cambria Math" panose="02040503050406030204" pitchFamily="18" charset="0"/>
                            <a:cs typeface="NikoshBAN" panose="02000000000000000000" pitchFamily="2" charset="0"/>
                          </a:rPr>
                          <m:t>৮৪</m:t>
                        </m:r>
                      </m:den>
                    </m:f>
                    <m:r>
                      <a:rPr lang="bn-BD" sz="1200" b="0" i="0" smtClean="0">
                        <a:solidFill>
                          <a:schemeClr val="tx1"/>
                        </a:solidFill>
                        <a:latin typeface="Cambria Math" panose="02040503050406030204" pitchFamily="18" charset="0"/>
                        <a:cs typeface="NikoshBAN" panose="02000000000000000000" pitchFamily="2" charset="0"/>
                      </a:rPr>
                      <m:t>, </m:t>
                    </m:r>
                    <m:f>
                      <m:fPr>
                        <m:ctrlPr>
                          <a:rPr lang="bn-BD" sz="1200" i="1" smtClean="0">
                            <a:solidFill>
                              <a:schemeClr val="tx1"/>
                            </a:solidFill>
                            <a:latin typeface="Cambria Math" panose="02040503050406030204" pitchFamily="18" charset="0"/>
                            <a:cs typeface="NikoshBAN" panose="02000000000000000000" pitchFamily="2" charset="0"/>
                          </a:rPr>
                        </m:ctrlPr>
                      </m:fPr>
                      <m:num>
                        <m:r>
                          <a:rPr lang="bn-BD" sz="1200" b="0" i="1" smtClean="0">
                            <a:solidFill>
                              <a:schemeClr val="tx1"/>
                            </a:solidFill>
                            <a:latin typeface="Cambria Math" panose="02040503050406030204" pitchFamily="18" charset="0"/>
                            <a:cs typeface="NikoshBAN" panose="02000000000000000000" pitchFamily="2" charset="0"/>
                          </a:rPr>
                          <m:t>৩৫</m:t>
                        </m:r>
                      </m:num>
                      <m:den>
                        <m:r>
                          <a:rPr lang="bn-BD" sz="1200" b="0" i="1" smtClean="0">
                            <a:solidFill>
                              <a:schemeClr val="tx1"/>
                            </a:solidFill>
                            <a:latin typeface="Cambria Math" panose="02040503050406030204" pitchFamily="18" charset="0"/>
                            <a:cs typeface="NikoshBAN" panose="02000000000000000000" pitchFamily="2" charset="0"/>
                          </a:rPr>
                          <m:t>৮৪</m:t>
                        </m:r>
                      </m:den>
                    </m:f>
                  </m:oMath>
                </a14:m>
                <a:r>
                  <a:rPr lang="bn-BD" dirty="0" smtClean="0"/>
                  <a:t> । উত্তরঃ</a:t>
                </a:r>
                <a:r>
                  <a:rPr lang="bn-BD" baseline="0" dirty="0" smtClean="0"/>
                  <a:t>  বেশি মূল্যে শাকিব আল হাসান , কম মূল্যে  মাশরাফি বিন মর্তুজা । </a:t>
                </a:r>
                <a:endParaRPr lang="en-US" dirty="0" smtClean="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উত্তরঃ  </a:t>
                </a:r>
                <a:r>
                  <a:rPr lang="bn-BD" sz="1200" i="0" smtClean="0">
                    <a:solidFill>
                      <a:schemeClr val="tx1"/>
                    </a:solidFill>
                    <a:latin typeface="Cambria Math" panose="02040503050406030204" pitchFamily="18" charset="0"/>
                    <a:cs typeface="NikoshBAN" panose="02000000000000000000" pitchFamily="2" charset="0"/>
                  </a:rPr>
                  <a:t>□(64&amp;</a:t>
                </a:r>
                <a:r>
                  <a:rPr lang="bn-BD" sz="1200" b="0" i="0" smtClean="0">
                    <a:solidFill>
                      <a:schemeClr val="tx1"/>
                    </a:solidFill>
                    <a:latin typeface="Cambria Math" panose="02040503050406030204" pitchFamily="18" charset="0"/>
                    <a:cs typeface="NikoshBAN" panose="02000000000000000000" pitchFamily="2" charset="0"/>
                  </a:rPr>
                  <a:t>৬৩/৮</a:t>
                </a:r>
                <a:r>
                  <a:rPr lang="bn-BD" sz="1200" b="0" i="0" smtClean="0">
                    <a:solidFill>
                      <a:schemeClr val="tx1"/>
                    </a:solidFill>
                    <a:latin typeface="Cambria Math" panose="02040503050406030204" pitchFamily="18" charset="0"/>
                    <a:cs typeface="NikoshBAN" panose="02000000000000000000" pitchFamily="2" charset="0"/>
                  </a:rPr>
                  <a:t>৪)</a:t>
                </a:r>
                <a:r>
                  <a:rPr lang="bn-BD" dirty="0" smtClean="0"/>
                  <a:t> ,</a:t>
                </a:r>
                <a:r>
                  <a:rPr lang="bn-BD" sz="1200" dirty="0" smtClean="0">
                    <a:solidFill>
                      <a:schemeClr val="tx1"/>
                    </a:solidFill>
                    <a:cs typeface="NikoshBAN" panose="02000000000000000000" pitchFamily="2" charset="0"/>
                  </a:rPr>
                  <a:t> </a:t>
                </a:r>
                <a:r>
                  <a:rPr lang="bn-BD" sz="1200" b="0" i="0" smtClean="0">
                    <a:solidFill>
                      <a:schemeClr val="tx1"/>
                    </a:solidFill>
                    <a:latin typeface="Cambria Math" panose="02040503050406030204" pitchFamily="18" charset="0"/>
                    <a:cs typeface="NikoshBAN" panose="02000000000000000000" pitchFamily="2" charset="0"/>
                  </a:rPr>
                  <a:t>৪৮/</a:t>
                </a:r>
                <a:r>
                  <a:rPr lang="bn-BD" sz="1200" b="0" i="0" smtClean="0">
                    <a:solidFill>
                      <a:schemeClr val="tx1"/>
                    </a:solidFill>
                    <a:latin typeface="Cambria Math" panose="02040503050406030204" pitchFamily="18" charset="0"/>
                    <a:cs typeface="NikoshBAN" panose="02000000000000000000" pitchFamily="2" charset="0"/>
                  </a:rPr>
                  <a:t>৮৪</a:t>
                </a:r>
                <a:r>
                  <a:rPr lang="bn-BD" sz="1200" b="0" i="0" smtClean="0">
                    <a:solidFill>
                      <a:schemeClr val="tx1"/>
                    </a:solidFill>
                    <a:latin typeface="Cambria Math" panose="02040503050406030204" pitchFamily="18" charset="0"/>
                    <a:cs typeface="NikoshBAN" panose="02000000000000000000" pitchFamily="2" charset="0"/>
                  </a:rPr>
                  <a:t>,  ৩৫/</a:t>
                </a:r>
                <a:r>
                  <a:rPr lang="bn-BD" sz="1200" b="0" i="0" smtClean="0">
                    <a:solidFill>
                      <a:schemeClr val="tx1"/>
                    </a:solidFill>
                    <a:latin typeface="Cambria Math" panose="02040503050406030204" pitchFamily="18" charset="0"/>
                    <a:cs typeface="NikoshBAN" panose="02000000000000000000" pitchFamily="2" charset="0"/>
                  </a:rPr>
                  <a:t>৮৪</a:t>
                </a:r>
                <a:r>
                  <a:rPr lang="bn-BD" dirty="0" smtClean="0"/>
                  <a:t> । উত্তরঃ</a:t>
                </a:r>
                <a:r>
                  <a:rPr lang="bn-BD" baseline="0" dirty="0" smtClean="0"/>
                  <a:t>  বেশি মূল্যে শাকিব আল হাসান , কম মূল্যে  মাশরাফি বিন মর্তুজা । </a:t>
                </a:r>
                <a:endParaRPr lang="en-US" dirty="0" smtClean="0"/>
              </a:p>
            </p:txBody>
          </p:sp>
        </mc:Fallback>
      </mc:AlternateContent>
      <p:sp>
        <p:nvSpPr>
          <p:cNvPr id="4" name="Slide Number Placeholder 3"/>
          <p:cNvSpPr>
            <a:spLocks noGrp="1"/>
          </p:cNvSpPr>
          <p:nvPr>
            <p:ph type="sldNum" sz="quarter" idx="10"/>
          </p:nvPr>
        </p:nvSpPr>
        <p:spPr/>
        <p:txBody>
          <a:bodyPr/>
          <a:lstStyle/>
          <a:p>
            <a:fld id="{1C3C9CDA-CDC2-4CF8-BD05-0203865E1E94}" type="slidenum">
              <a:rPr lang="en-US" smtClean="0"/>
              <a:t>14</a:t>
            </a:fld>
            <a:endParaRPr lang="en-US"/>
          </a:p>
        </p:txBody>
      </p:sp>
    </p:spTree>
    <p:extLst>
      <p:ext uri="{BB962C8B-B14F-4D97-AF65-F5344CB8AC3E}">
        <p14:creationId xmlns:p14="http://schemas.microsoft.com/office/powerpoint/2010/main" val="350943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50493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142449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32833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268254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387389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193726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370734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394552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239205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237995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D404A18-F81E-4C8D-9E69-3C7543C81E25}" type="datetimeFigureOut">
              <a:rPr lang="en-US" smtClean="0"/>
              <a:t>8/7/2016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A87E238-FBB7-4A05-93CD-623371025E66}" type="slidenum">
              <a:rPr lang="en-US" smtClean="0"/>
              <a:t>‹#›</a:t>
            </a:fld>
            <a:endParaRPr lang="en-US"/>
          </a:p>
        </p:txBody>
      </p:sp>
    </p:spTree>
    <p:extLst>
      <p:ext uri="{BB962C8B-B14F-4D97-AF65-F5344CB8AC3E}">
        <p14:creationId xmlns:p14="http://schemas.microsoft.com/office/powerpoint/2010/main" val="125256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userDrawn="1"/>
        </p:nvSpPr>
        <p:spPr>
          <a:xfrm>
            <a:off x="0" y="0"/>
            <a:ext cx="9144000" cy="6858000"/>
          </a:xfrm>
          <a:prstGeom prst="frame">
            <a:avLst>
              <a:gd name="adj1" fmla="val 2315"/>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6592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9.xml"/><Relationship Id="rId7"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10.xml"/><Relationship Id="rId10" Type="http://schemas.openxmlformats.org/officeDocument/2006/relationships/image" Target="../media/image8.emf"/><Relationship Id="rId4" Type="http://schemas.openxmlformats.org/officeDocument/2006/relationships/chart" Target="../charts/chart9.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chart" Target="../charts/chart11.xml"/><Relationship Id="rId12" Type="http://schemas.openxmlformats.org/officeDocument/2006/relationships/chart" Target="../charts/chart120.xml"/><Relationship Id="rId2" Type="http://schemas.openxmlformats.org/officeDocument/2006/relationships/notesSlide" Target="../notesSlides/notesSlide7.xml"/><Relationship Id="rId16" Type="http://schemas.openxmlformats.org/officeDocument/2006/relationships/image" Target="../media/image9.emf"/><Relationship Id="rId1" Type="http://schemas.openxmlformats.org/officeDocument/2006/relationships/slideLayout" Target="../slideLayouts/slideLayout7.xml"/><Relationship Id="rId11" Type="http://schemas.openxmlformats.org/officeDocument/2006/relationships/chart" Target="../charts/chart12.xml"/><Relationship Id="rId15" Type="http://schemas.openxmlformats.org/officeDocument/2006/relationships/image" Target="../media/image18.png"/><Relationship Id="rId10" Type="http://schemas.openxmlformats.org/officeDocument/2006/relationships/chart" Target="../charts/chart110.xm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13" Type="http://schemas.openxmlformats.org/officeDocument/2006/relationships/chart" Target="../charts/chart13.xml"/><Relationship Id="rId18" Type="http://schemas.openxmlformats.org/officeDocument/2006/relationships/chart" Target="../charts/chart14.xml"/><Relationship Id="rId26" Type="http://schemas.openxmlformats.org/officeDocument/2006/relationships/image" Target="../media/image28.png"/><Relationship Id="rId8" Type="http://schemas.openxmlformats.org/officeDocument/2006/relationships/chart" Target="../charts/chart18.xml"/><Relationship Id="rId21" Type="http://schemas.openxmlformats.org/officeDocument/2006/relationships/chart" Target="../charts/chart15.xml"/><Relationship Id="rId12" Type="http://schemas.openxmlformats.org/officeDocument/2006/relationships/image" Target="../media/image22.png"/><Relationship Id="rId17" Type="http://schemas.openxmlformats.org/officeDocument/2006/relationships/image" Target="../media/image25.png"/><Relationship Id="rId25" Type="http://schemas.openxmlformats.org/officeDocument/2006/relationships/chart" Target="../charts/chart16.xml"/><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6.png"/><Relationship Id="rId29" Type="http://schemas.openxmlformats.org/officeDocument/2006/relationships/image" Target="../media/image19.png"/><Relationship Id="rId1" Type="http://schemas.openxmlformats.org/officeDocument/2006/relationships/slideLayout" Target="../slideLayouts/slideLayout7.xml"/><Relationship Id="rId24" Type="http://schemas.openxmlformats.org/officeDocument/2006/relationships/chart" Target="../charts/chart16.xml"/><Relationship Id="rId6" Type="http://schemas.openxmlformats.org/officeDocument/2006/relationships/image" Target="../media/image20.png"/><Relationship Id="rId15" Type="http://schemas.openxmlformats.org/officeDocument/2006/relationships/image" Target="../media/image23.png"/><Relationship Id="rId23" Type="http://schemas.openxmlformats.org/officeDocument/2006/relationships/image" Target="../media/image27.png"/><Relationship Id="rId5" Type="http://schemas.openxmlformats.org/officeDocument/2006/relationships/chart" Target="../charts/chart17.xml"/><Relationship Id="rId28" Type="http://schemas.openxmlformats.org/officeDocument/2006/relationships/chart" Target="../charts/chart18.xml"/><Relationship Id="rId19" Type="http://schemas.openxmlformats.org/officeDocument/2006/relationships/chart" Target="../charts/chart14.xml"/><Relationship Id="rId14" Type="http://schemas.openxmlformats.org/officeDocument/2006/relationships/chart" Target="../charts/chart13.xml"/><Relationship Id="rId22" Type="http://schemas.openxmlformats.org/officeDocument/2006/relationships/chart" Target="../charts/chart15.xml"/><Relationship Id="rId27" Type="http://schemas.openxmlformats.org/officeDocument/2006/relationships/chart" Target="../charts/chart17.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chart" Target="../charts/chart19.xml"/><Relationship Id="rId7" Type="http://schemas.openxmlformats.org/officeDocument/2006/relationships/chart" Target="../charts/chart20.xml"/><Relationship Id="rId12"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0.xml"/><Relationship Id="rId11" Type="http://schemas.openxmlformats.org/officeDocument/2006/relationships/image" Target="../media/image310.png"/><Relationship Id="rId5" Type="http://schemas.openxmlformats.org/officeDocument/2006/relationships/image" Target="../media/image290.png"/><Relationship Id="rId10" Type="http://schemas.openxmlformats.org/officeDocument/2006/relationships/chart" Target="../charts/chart21.xml"/><Relationship Id="rId4" Type="http://schemas.openxmlformats.org/officeDocument/2006/relationships/chart" Target="../charts/chart19.xml"/><Relationship Id="rId9" Type="http://schemas.openxmlformats.org/officeDocument/2006/relationships/chart" Target="../charts/chart21.xml"/></Relationships>
</file>

<file path=ppt/slides/_rels/slide16.xml.rels><?xml version="1.0" encoding="UTF-8" standalone="yes"?>
<Relationships xmlns="http://schemas.openxmlformats.org/package/2006/relationships"><Relationship Id="rId13" Type="http://schemas.openxmlformats.org/officeDocument/2006/relationships/chart" Target="../charts/chart24.xml"/><Relationship Id="rId18" Type="http://schemas.openxmlformats.org/officeDocument/2006/relationships/chart" Target="../charts/chart26.xml"/><Relationship Id="rId3" Type="http://schemas.openxmlformats.org/officeDocument/2006/relationships/chart" Target="../charts/chart22.xml"/><Relationship Id="rId21" Type="http://schemas.openxmlformats.org/officeDocument/2006/relationships/image" Target="../media/image15.emf"/><Relationship Id="rId17"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chart" Target="../charts/chart25.xml"/><Relationship Id="rId20" Type="http://schemas.openxmlformats.org/officeDocument/2006/relationships/image" Target="../media/image34.png"/><Relationship Id="rId1" Type="http://schemas.openxmlformats.org/officeDocument/2006/relationships/slideLayout" Target="../slideLayouts/slideLayout7.xml"/><Relationship Id="rId15" Type="http://schemas.openxmlformats.org/officeDocument/2006/relationships/chart" Target="../charts/chart23.xml"/><Relationship Id="rId19" Type="http://schemas.openxmlformats.org/officeDocument/2006/relationships/chart" Target="../charts/chart260.xml"/><Relationship Id="rId14" Type="http://schemas.openxmlformats.org/officeDocument/2006/relationships/image" Target="../media/image320.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gif"/><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11.PNG"/><Relationship Id="rId3" Type="http://schemas.openxmlformats.org/officeDocument/2006/relationships/chart" Target="../charts/chart3.xml"/><Relationship Id="rId7" Type="http://schemas.openxmlformats.org/officeDocument/2006/relationships/image" Target="../media/image2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chart" Target="../charts/chart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5.xml"/><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chart" Target="../charts/chart7.xml"/><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8.xml"/><Relationship Id="rId11" Type="http://schemas.openxmlformats.org/officeDocument/2006/relationships/image" Target="../media/image11.png"/><Relationship Id="rId5" Type="http://schemas.openxmlformats.org/officeDocument/2006/relationships/chart" Target="../charts/chart8.xml"/><Relationship Id="rId10" Type="http://schemas.openxmlformats.org/officeDocument/2006/relationships/image" Target="../media/image10.png"/><Relationship Id="rId4" Type="http://schemas.openxmlformats.org/officeDocument/2006/relationships/chart" Target="../charts/chart7.xml"/><Relationship Id="rId9" Type="http://schemas.openxmlformats.org/officeDocument/2006/relationships/image" Target="../media/image9.png"/><Relationship Id="rId1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85800" y="1371600"/>
            <a:ext cx="7870371" cy="4524315"/>
          </a:xfrm>
          <a:prstGeom prst="rect">
            <a:avLst/>
          </a:prstGeom>
          <a:noFill/>
          <a:ln>
            <a:solidFill>
              <a:schemeClr val="bg1"/>
            </a:solidFill>
          </a:ln>
          <a:effectLst>
            <a:glow rad="228600">
              <a:schemeClr val="accent5">
                <a:satMod val="175000"/>
                <a:alpha val="40000"/>
              </a:schemeClr>
            </a:glow>
          </a:effectLst>
        </p:spPr>
        <p:txBody>
          <a:bodyPr wrap="square" rtlCol="0">
            <a:spAutoFit/>
          </a:bodyPr>
          <a:lstStyle/>
          <a:p>
            <a:pPr algn="ctr"/>
            <a:endParaRPr lang="bn-BD" sz="3200" dirty="0" smtClean="0">
              <a:latin typeface="NikoshBAN" panose="02000000000000000000" pitchFamily="2" charset="0"/>
              <a:cs typeface="NikoshBAN" panose="02000000000000000000" pitchFamily="2" charset="0"/>
            </a:endParaRPr>
          </a:p>
          <a:p>
            <a:pPr algn="ctr"/>
            <a:r>
              <a:rPr lang="bn-BD" sz="3200" dirty="0" smtClean="0">
                <a:latin typeface="NikoshBAN" panose="02000000000000000000" pitchFamily="2" charset="0"/>
                <a:cs typeface="NikoshBAN" panose="02000000000000000000" pitchFamily="2" charset="0"/>
              </a:rPr>
              <a:t>এই  স্লাইডটি সম্মানিত শিক্ষকবৃন্দের জন্য  </a:t>
            </a:r>
          </a:p>
          <a:p>
            <a:pPr algn="just"/>
            <a:endParaRPr lang="bn-BD" sz="2800" dirty="0" smtClean="0">
              <a:latin typeface="NikoshBAN" panose="02000000000000000000" pitchFamily="2" charset="0"/>
              <a:cs typeface="NikoshBAN" panose="02000000000000000000" pitchFamily="2" charset="0"/>
            </a:endParaRPr>
          </a:p>
          <a:p>
            <a:pPr algn="just"/>
            <a:r>
              <a:rPr lang="bn-BD" sz="2800" dirty="0" smtClean="0">
                <a:latin typeface="NikoshBAN" panose="02000000000000000000" pitchFamily="2" charset="0"/>
                <a:cs typeface="NikoshBAN" panose="02000000000000000000" pitchFamily="2" charset="0"/>
              </a:rPr>
              <a:t>স্লাইডটি হাইড করে রাখা হয়েছে । </a:t>
            </a:r>
            <a:r>
              <a:rPr lang="bn-BD" sz="2800" dirty="0" smtClean="0">
                <a:latin typeface="Times New Roman" panose="02020603050405020304" pitchFamily="18" charset="0"/>
              </a:rPr>
              <a:t>f5 </a:t>
            </a:r>
            <a:r>
              <a:rPr lang="bn-BD" sz="2800" dirty="0" smtClean="0">
                <a:latin typeface="NikoshBAN" panose="02000000000000000000" pitchFamily="2" charset="0"/>
                <a:cs typeface="NikoshBAN" panose="02000000000000000000" pitchFamily="2" charset="0"/>
              </a:rPr>
              <a:t>চেপে</a:t>
            </a:r>
            <a:r>
              <a:rPr lang="bn-BD" sz="2800" dirty="0" smtClean="0">
                <a:latin typeface="Times New Roman" panose="02020603050405020304" pitchFamily="18" charset="0"/>
              </a:rPr>
              <a:t> </a:t>
            </a:r>
            <a:r>
              <a:rPr lang="bn-BD" sz="2800" dirty="0" smtClean="0">
                <a:latin typeface="NikoshBAN" panose="02000000000000000000" pitchFamily="2" charset="0"/>
                <a:cs typeface="NikoshBAN" panose="02000000000000000000" pitchFamily="2" charset="0"/>
              </a:rPr>
              <a:t>শুরু করলে  হাইড স্লাইডগুলো দেখা</a:t>
            </a:r>
            <a:r>
              <a:rPr lang="en-GB"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যাবে না । এই পাঠটি শ্রেণিকক্ষে উপস্থাপনের সময় প্রয়োজনীয় পরামর্শ  স্লাইড নোটে দেওয়া আছে । শ্রেণিতে কনটেন্টটি দ্বারা পাঠ উপস্থাপনের পূর্বে পাঠ্য বইয়ের নির্ধারিত পাঠের সাথে মিলিয়ে নিতে এবং কাজের/সমস্যার সমাধান </a:t>
            </a:r>
            <a:r>
              <a:rPr lang="bn-BD" sz="2800" dirty="0">
                <a:latin typeface="NikoshBAN" panose="02000000000000000000" pitchFamily="2" charset="0"/>
                <a:cs typeface="NikoshBAN" panose="02000000000000000000" pitchFamily="2" charset="0"/>
              </a:rPr>
              <a:t>শ্রেণিতে উপস্থাপনের আগে তৈরি করে </a:t>
            </a:r>
            <a:r>
              <a:rPr lang="bn-BD" sz="2800" dirty="0" smtClean="0">
                <a:latin typeface="NikoshBAN" panose="02000000000000000000" pitchFamily="2" charset="0"/>
                <a:cs typeface="NikoshBAN" panose="02000000000000000000" pitchFamily="2" charset="0"/>
              </a:rPr>
              <a:t>নিতে সবিনয় অনুরোধ করা হলো  । </a:t>
            </a:r>
            <a:r>
              <a:rPr lang="bn-BD" sz="2800" dirty="0" smtClean="0"/>
              <a:t>  </a:t>
            </a:r>
            <a:r>
              <a:rPr lang="bn-BD" sz="2800" dirty="0" smtClean="0">
                <a:latin typeface="NikoshBAN" panose="02000000000000000000" pitchFamily="2" charset="0"/>
                <a:cs typeface="NikoshBAN" panose="02000000000000000000" pitchFamily="2" charset="0"/>
              </a:rPr>
              <a:t> </a:t>
            </a:r>
            <a:endParaRPr lang="en-GB" sz="2800" dirty="0">
              <a:latin typeface="NikoshBAN" panose="02000000000000000000" pitchFamily="2" charset="0"/>
              <a:cs typeface="NikoshBAN" panose="02000000000000000000" pitchFamily="2" charset="0"/>
            </a:endParaRPr>
          </a:p>
          <a:p>
            <a:pPr algn="just"/>
            <a:r>
              <a:rPr lang="bn-BD"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80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2323" y="1474839"/>
            <a:ext cx="6002593"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 যুগল সমতুল কিনা নির্ধারণ কর ;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2138516" y="2521974"/>
                <a:ext cx="4085303" cy="1097608"/>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cs typeface="NikoshBAN" panose="02000000000000000000" pitchFamily="2" charset="0"/>
                  </a:rPr>
                  <a:t>ক )   </a:t>
                </a:r>
                <a14:m>
                  <m:oMath xmlns:m="http://schemas.openxmlformats.org/officeDocument/2006/math">
                    <m:f>
                      <m:fPr>
                        <m:ctrlPr>
                          <a:rPr lang="en-US" sz="440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৫</m:t>
                        </m:r>
                      </m:num>
                      <m:den>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৮</m:t>
                        </m:r>
                      </m:den>
                    </m:f>
                  </m:oMath>
                </a14:m>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f>
                      <m:fPr>
                        <m:ctrlPr>
                          <a:rPr lang="bn-BD" sz="440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২৫</m:t>
                        </m:r>
                      </m:num>
                      <m:den>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৪০</m:t>
                        </m:r>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oMath>
                </a14:m>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38516" y="2521974"/>
                <a:ext cx="4085303" cy="1097608"/>
              </a:xfrm>
              <a:prstGeom prst="rect">
                <a:avLst/>
              </a:prstGeom>
              <a:blipFill rotWithShape="0">
                <a:blip r:embed="rId3"/>
                <a:stretch>
                  <a:fillRect l="-6269" b="-2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38516" y="4020386"/>
                <a:ext cx="4085303" cy="114371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cs typeface="NikoshBAN" panose="02000000000000000000" pitchFamily="2" charset="0"/>
                  </a:rPr>
                  <a:t>খ )   </a:t>
                </a:r>
                <a14:m>
                  <m:oMath xmlns:m="http://schemas.openxmlformats.org/officeDocument/2006/math">
                    <m:f>
                      <m:fPr>
                        <m:ctrlPr>
                          <a:rPr lang="en-US" sz="440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৭</m:t>
                        </m:r>
                      </m:num>
                      <m:den>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৮</m:t>
                        </m:r>
                      </m:den>
                    </m:f>
                  </m:oMath>
                </a14:m>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f>
                      <m:fPr>
                        <m:ctrlPr>
                          <a:rPr lang="bn-BD" sz="440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fPr>
                      <m:num>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২১</m:t>
                        </m:r>
                      </m:num>
                      <m:den>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৩২</m:t>
                        </m:r>
                        <m:r>
                          <a:rPr lang="bn-BD" sz="4400" b="0"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den>
                    </m:f>
                  </m:oMath>
                </a14:m>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38516" y="4020386"/>
                <a:ext cx="4085303" cy="1143711"/>
              </a:xfrm>
              <a:prstGeom prst="rect">
                <a:avLst/>
              </a:prstGeom>
              <a:blipFill rotWithShape="0">
                <a:blip r:embed="rId4"/>
                <a:stretch>
                  <a:fillRect l="-6269" b="-17647"/>
                </a:stretch>
              </a:blipFill>
            </p:spPr>
            <p:txBody>
              <a:bodyPr/>
              <a:lstStyle/>
              <a:p>
                <a:r>
                  <a:rPr lang="en-US">
                    <a:noFill/>
                  </a:rPr>
                  <a:t> </a:t>
                </a:r>
              </a:p>
            </p:txBody>
          </p:sp>
        </mc:Fallback>
      </mc:AlternateContent>
      <p:sp>
        <p:nvSpPr>
          <p:cNvPr id="5" name="TextBox 4"/>
          <p:cNvSpPr txBox="1"/>
          <p:nvPr/>
        </p:nvSpPr>
        <p:spPr>
          <a:xfrm>
            <a:off x="2138516" y="301133"/>
            <a:ext cx="4739622" cy="905638"/>
          </a:xfrm>
          <a:prstGeom prst="rect">
            <a:avLst/>
          </a:prstGeom>
          <a:noFill/>
        </p:spPr>
        <p:txBody>
          <a:bodyPr wrap="square" rtlCol="0">
            <a:prstTxWarp prst="textWave4">
              <a:avLst>
                <a:gd name="adj1" fmla="val 12500"/>
                <a:gd name="adj2" fmla="val -4947"/>
              </a:avLst>
            </a:prstTxWarp>
            <a:spAutoFit/>
          </a:bodyPr>
          <a:lstStyle/>
          <a:p>
            <a:r>
              <a:rPr lang="bn-BD" sz="3600" u="sng" dirty="0" smtClean="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 </a:t>
            </a:r>
            <a:r>
              <a:rPr lang="bn-BD" sz="3600" u="sng" dirty="0" smtClean="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  </a:t>
            </a:r>
            <a:endParaRPr lang="en-US" sz="3600" u="sng"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284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5068" y="666635"/>
            <a:ext cx="8293996" cy="4067033"/>
            <a:chOff x="474209" y="27292"/>
            <a:chExt cx="8293996" cy="4067033"/>
          </a:xfrm>
        </p:grpSpPr>
        <p:grpSp>
          <p:nvGrpSpPr>
            <p:cNvPr id="2" name="Group 1"/>
            <p:cNvGrpSpPr/>
            <p:nvPr/>
          </p:nvGrpSpPr>
          <p:grpSpPr>
            <a:xfrm>
              <a:off x="474209" y="27292"/>
              <a:ext cx="8293996" cy="4067033"/>
              <a:chOff x="577133" y="2840562"/>
              <a:chExt cx="7251076" cy="4302276"/>
            </a:xfrm>
          </p:grpSpPr>
          <mc:AlternateContent xmlns:mc="http://schemas.openxmlformats.org/markup-compatibility/2006" xmlns:a14="http://schemas.microsoft.com/office/drawing/2010/main">
            <mc:Choice Requires="a14">
              <p:graphicFrame>
                <p:nvGraphicFramePr>
                  <p:cNvPr id="3" name="Chart 2"/>
                  <p:cNvGraphicFramePr/>
                  <p:nvPr>
                    <p:extLst>
                      <p:ext uri="{D42A27DB-BD31-4B8C-83A1-F6EECF244321}">
                        <p14:modId xmlns:p14="http://schemas.microsoft.com/office/powerpoint/2010/main" val="2967258005"/>
                      </p:ext>
                    </p:extLst>
                  </p:nvPr>
                </p:nvGraphicFramePr>
                <p:xfrm>
                  <a:off x="577133" y="2956059"/>
                  <a:ext cx="3614278" cy="4056844"/>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3" name="Chart 2"/>
                  <p:cNvGraphicFramePr/>
                  <p:nvPr>
                    <p:extLst>
                      <p:ext uri="{D42A27DB-BD31-4B8C-83A1-F6EECF244321}">
                        <p14:modId xmlns:p14="http://schemas.microsoft.com/office/powerpoint/2010/main" val="2967258005"/>
                      </p:ext>
                    </p:extLst>
                  </p:nvPr>
                </p:nvGraphicFramePr>
                <p:xfrm>
                  <a:off x="577133" y="2956059"/>
                  <a:ext cx="3614278" cy="4056844"/>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graphicFrame>
                <p:nvGraphicFramePr>
                  <p:cNvPr id="4" name="Chart 3"/>
                  <p:cNvGraphicFramePr/>
                  <p:nvPr>
                    <p:extLst>
                      <p:ext uri="{D42A27DB-BD31-4B8C-83A1-F6EECF244321}">
                        <p14:modId xmlns:p14="http://schemas.microsoft.com/office/powerpoint/2010/main" val="3037740549"/>
                      </p:ext>
                    </p:extLst>
                  </p:nvPr>
                </p:nvGraphicFramePr>
                <p:xfrm>
                  <a:off x="4213930" y="2840562"/>
                  <a:ext cx="3614279" cy="4302276"/>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4" name="Chart 3"/>
                  <p:cNvGraphicFramePr/>
                  <p:nvPr>
                    <p:extLst>
                      <p:ext uri="{D42A27DB-BD31-4B8C-83A1-F6EECF244321}">
                        <p14:modId xmlns:p14="http://schemas.microsoft.com/office/powerpoint/2010/main" val="3037740549"/>
                      </p:ext>
                    </p:extLst>
                  </p:nvPr>
                </p:nvGraphicFramePr>
                <p:xfrm>
                  <a:off x="4213930" y="2840562"/>
                  <a:ext cx="3614279" cy="4302276"/>
                </p:xfrm>
                <a:graphic>
                  <a:graphicData uri="http://schemas.openxmlformats.org/drawingml/2006/chart">
                    <c:chart xmlns:c="http://schemas.openxmlformats.org/drawingml/2006/chart" xmlns:r="http://schemas.openxmlformats.org/officeDocument/2006/relationships" r:id="rId6"/>
                  </a:graphicData>
                </a:graphic>
              </p:graphicFrame>
            </mc:Fallback>
          </mc:AlternateContent>
        </p:grpSp>
        <mc:AlternateContent xmlns:mc="http://schemas.openxmlformats.org/markup-compatibility/2006" xmlns:a14="http://schemas.microsoft.com/office/drawing/2010/main">
          <mc:Choice Requires="a14">
            <p:sp>
              <p:nvSpPr>
                <p:cNvPr id="8" name="TextBox 7"/>
                <p:cNvSpPr txBox="1"/>
                <p:nvPr/>
              </p:nvSpPr>
              <p:spPr>
                <a:xfrm>
                  <a:off x="1771132" y="1578005"/>
                  <a:ext cx="463639" cy="814775"/>
                </a:xfrm>
                <a:prstGeom prst="rect">
                  <a:avLst/>
                </a:prstGeom>
                <a:noFill/>
              </p:spPr>
              <p:txBody>
                <a:bodyPr wrap="square" rtlCol="0">
                  <a:spAutoFit/>
                </a:bodyPr>
                <a:lstStyle/>
                <a:p>
                  <a14:m>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৪</m:t>
                              </m:r>
                            </m:den>
                          </m:f>
                        </m:e>
                      </m:box>
                    </m:oMath>
                  </a14:m>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71132" y="1578005"/>
                  <a:ext cx="463639" cy="814775"/>
                </a:xfrm>
                <a:prstGeom prst="rect">
                  <a:avLst/>
                </a:prstGeom>
                <a:blipFill rotWithShape="0">
                  <a:blip r:embed="rId7"/>
                  <a:stretch>
                    <a:fillRect r="-47368" b="-20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302189" y="1673539"/>
                  <a:ext cx="463639" cy="805542"/>
                </a:xfrm>
                <a:prstGeom prst="rect">
                  <a:avLst/>
                </a:prstGeom>
                <a:noFill/>
              </p:spPr>
              <p:txBody>
                <a:bodyPr wrap="square" rtlCol="0">
                  <a:spAutoFit/>
                </a:bodyPr>
                <a:lstStyle/>
                <a:p>
                  <a14:m>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a14:m>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302189" y="1673539"/>
                  <a:ext cx="463639" cy="805542"/>
                </a:xfrm>
                <a:prstGeom prst="rect">
                  <a:avLst/>
                </a:prstGeom>
                <a:blipFill rotWithShape="0">
                  <a:blip r:embed="rId8"/>
                  <a:stretch>
                    <a:fillRect r="-48684" b="-21970"/>
                  </a:stretch>
                </a:blipFill>
              </p:spPr>
              <p:txBody>
                <a:bodyPr/>
                <a:lstStyle/>
                <a:p>
                  <a:r>
                    <a:rPr lang="en-US">
                      <a:noFill/>
                    </a:rPr>
                    <a:t> </a:t>
                  </a:r>
                </a:p>
              </p:txBody>
            </p:sp>
          </mc:Fallback>
        </mc:AlternateContent>
      </p:grpSp>
      <p:sp>
        <p:nvSpPr>
          <p:cNvPr id="14" name="Rectangle 13"/>
          <p:cNvSpPr/>
          <p:nvPr/>
        </p:nvSpPr>
        <p:spPr>
          <a:xfrm>
            <a:off x="3386650" y="224183"/>
            <a:ext cx="2486996" cy="874603"/>
          </a:xfrm>
          <a:prstGeom prst="rect">
            <a:avLst/>
          </a:prstGeom>
        </p:spPr>
        <p:txBody>
          <a:bodyPr wrap="none">
            <a:prstTxWarp prst="textDoubleWave1">
              <a:avLst/>
            </a:prstTxWarp>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তুলনা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5" name="TextBox 14"/>
              <p:cNvSpPr txBox="1"/>
              <p:nvPr/>
            </p:nvSpPr>
            <p:spPr>
              <a:xfrm>
                <a:off x="3086344" y="3515713"/>
                <a:ext cx="3734379" cy="805542"/>
              </a:xfrm>
              <a:prstGeom prst="rect">
                <a:avLst/>
              </a:prstGeom>
              <a:noFill/>
            </p:spPr>
            <p:txBody>
              <a:bodyPr wrap="square" rtlCol="0">
                <a:spAutoFit/>
              </a:bodyPr>
              <a:lstStyle/>
              <a:p>
                <a14:m>
                  <m:oMath xmlns:m="http://schemas.openxmlformats.org/officeDocument/2006/math">
                    <m:box>
                      <m:boxPr>
                        <m:ctrlPr>
                          <a:rPr lang="bn-BD"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৪</m:t>
                            </m:r>
                          </m:den>
                        </m:f>
                      </m:e>
                    </m:box>
                  </m:oMath>
                </a14:m>
                <a:r>
                  <a:rPr lang="bn-BD" sz="3600" dirty="0" smtClean="0">
                    <a:solidFill>
                      <a:schemeClr val="tx1"/>
                    </a:solidFill>
                    <a:latin typeface="NikoshBAN" panose="02000000000000000000" pitchFamily="2" charset="0"/>
                    <a:cs typeface="NikoshBAN" panose="02000000000000000000" pitchFamily="2" charset="0"/>
                  </a:rPr>
                  <a:t> &gt; </a:t>
                </a:r>
                <a14:m>
                  <m:oMath xmlns:m="http://schemas.openxmlformats.org/officeDocument/2006/math">
                    <m:box>
                      <m:boxPr>
                        <m:ctrlPr>
                          <a:rPr lang="bn-BD" sz="3600" i="1">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a:solidFill>
                                  <a:schemeClr val="tx1"/>
                                </a:solidFill>
                                <a:latin typeface="Cambria Math" panose="02040503050406030204" pitchFamily="18" charset="0"/>
                                <a:cs typeface="NikoshBAN" panose="02000000000000000000" pitchFamily="2" charset="0"/>
                              </a:rPr>
                            </m:ctrlPr>
                          </m:fPr>
                          <m:num>
                            <m:r>
                              <a:rPr lang="bn-BD" sz="3600" i="1">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a14:m>
                <a:r>
                  <a:rPr lang="bn-BD" sz="3600" dirty="0" smtClean="0">
                    <a:solidFill>
                      <a:schemeClr val="tx1"/>
                    </a:solidFill>
                    <a:latin typeface="NikoshBAN" panose="02000000000000000000" pitchFamily="2" charset="0"/>
                    <a:cs typeface="NikoshBAN" panose="02000000000000000000" pitchFamily="2" charset="0"/>
                  </a:rPr>
                  <a:t> অথবা , </a:t>
                </a:r>
                <a14:m>
                  <m:oMath xmlns:m="http://schemas.openxmlformats.org/officeDocument/2006/math">
                    <m:box>
                      <m:boxPr>
                        <m:ctrlPr>
                          <a:rPr lang="bn-BD" sz="3600" i="1">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a:solidFill>
                                  <a:schemeClr val="tx1"/>
                                </a:solidFill>
                                <a:latin typeface="Cambria Math" panose="02040503050406030204" pitchFamily="18" charset="0"/>
                                <a:cs typeface="NikoshBAN" panose="02000000000000000000" pitchFamily="2" charset="0"/>
                              </a:rPr>
                            </m:ctrlPr>
                          </m:fPr>
                          <m:num>
                            <m:r>
                              <a:rPr lang="bn-BD" sz="3600" i="1">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a14:m>
                <a:r>
                  <a:rPr lang="bn-BD" sz="3600" dirty="0" smtClean="0">
                    <a:solidFill>
                      <a:schemeClr val="tx1"/>
                    </a:solidFill>
                    <a:latin typeface="NikoshBAN" panose="02000000000000000000" pitchFamily="2" charset="0"/>
                    <a:cs typeface="NikoshBAN" panose="02000000000000000000" pitchFamily="2" charset="0"/>
                  </a:rPr>
                  <a:t> &lt; </a:t>
                </a:r>
                <a14:m>
                  <m:oMath xmlns:m="http://schemas.openxmlformats.org/officeDocument/2006/math">
                    <m:box>
                      <m:boxPr>
                        <m:ctrlPr>
                          <a:rPr lang="bn-BD" sz="3600" i="1">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a:solidFill>
                                  <a:schemeClr val="tx1"/>
                                </a:solidFill>
                                <a:latin typeface="Cambria Math" panose="02040503050406030204" pitchFamily="18" charset="0"/>
                                <a:cs typeface="NikoshBAN" panose="02000000000000000000" pitchFamily="2" charset="0"/>
                              </a:rPr>
                            </m:ctrlPr>
                          </m:fPr>
                          <m:num>
                            <m:r>
                              <a:rPr lang="bn-BD" sz="3600" i="1">
                                <a:solidFill>
                                  <a:schemeClr val="tx1"/>
                                </a:solidFill>
                                <a:latin typeface="Cambria Math" panose="02040503050406030204" pitchFamily="18" charset="0"/>
                                <a:cs typeface="NikoshBAN" panose="02000000000000000000" pitchFamily="2" charset="0"/>
                              </a:rPr>
                              <m:t>২</m:t>
                            </m:r>
                          </m:num>
                          <m:den>
                            <m:r>
                              <a:rPr lang="bn-BD" sz="3600" i="1">
                                <a:solidFill>
                                  <a:schemeClr val="tx1"/>
                                </a:solidFill>
                                <a:latin typeface="Cambria Math" panose="02040503050406030204" pitchFamily="18" charset="0"/>
                                <a:cs typeface="NikoshBAN" panose="02000000000000000000" pitchFamily="2" charset="0"/>
                              </a:rPr>
                              <m:t>৪</m:t>
                            </m:r>
                          </m:den>
                        </m:f>
                      </m:e>
                    </m:box>
                  </m:oMath>
                </a14:m>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86344" y="3515713"/>
                <a:ext cx="3734379" cy="805542"/>
              </a:xfrm>
              <a:prstGeom prst="rect">
                <a:avLst/>
              </a:prstGeom>
              <a:blipFill rotWithShape="0">
                <a:blip r:embed="rId9"/>
                <a:stretch>
                  <a:fillRect b="-21970"/>
                </a:stretch>
              </a:blipFill>
            </p:spPr>
            <p:txBody>
              <a:bodyPr/>
              <a:lstStyle/>
              <a:p>
                <a:r>
                  <a:rPr lang="en-US">
                    <a:noFill/>
                  </a:rPr>
                  <a:t> </a:t>
                </a:r>
              </a:p>
            </p:txBody>
          </p:sp>
        </mc:Fallback>
      </mc:AlternateContent>
      <p:pic>
        <p:nvPicPr>
          <p:cNvPr id="6" name="Picture 5"/>
          <p:cNvPicPr>
            <a:picLocks noChangeAspect="1"/>
          </p:cNvPicPr>
          <p:nvPr/>
        </p:nvPicPr>
        <p:blipFill>
          <a:blip r:embed="rId10"/>
          <a:stretch>
            <a:fillRect/>
          </a:stretch>
        </p:blipFill>
        <p:spPr>
          <a:xfrm>
            <a:off x="578188" y="5535351"/>
            <a:ext cx="8317280" cy="657513"/>
          </a:xfrm>
          <a:prstGeom prst="rect">
            <a:avLst/>
          </a:prstGeom>
        </p:spPr>
      </p:pic>
    </p:spTree>
    <p:extLst>
      <p:ext uri="{BB962C8B-B14F-4D97-AF65-F5344CB8AC3E}">
        <p14:creationId xmlns:p14="http://schemas.microsoft.com/office/powerpoint/2010/main" val="30392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2846" y="661484"/>
            <a:ext cx="8654604" cy="3715555"/>
            <a:chOff x="489396" y="3300454"/>
            <a:chExt cx="8654604" cy="3715555"/>
          </a:xfrm>
        </p:grpSpPr>
        <p:grpSp>
          <p:nvGrpSpPr>
            <p:cNvPr id="3" name="Group 2"/>
            <p:cNvGrpSpPr/>
            <p:nvPr/>
          </p:nvGrpSpPr>
          <p:grpSpPr>
            <a:xfrm>
              <a:off x="489396" y="3300454"/>
              <a:ext cx="8654604" cy="3715555"/>
              <a:chOff x="261870" y="3071253"/>
              <a:chExt cx="7566340" cy="3690512"/>
            </a:xfrm>
          </p:grpSpPr>
          <mc:AlternateContent xmlns:mc="http://schemas.openxmlformats.org/markup-compatibility/2006" xmlns:a14="http://schemas.microsoft.com/office/drawing/2010/main">
            <mc:Choice Requires="a14">
              <p:graphicFrame>
                <p:nvGraphicFramePr>
                  <p:cNvPr id="6" name="Chart 5"/>
                  <p:cNvGraphicFramePr/>
                  <p:nvPr>
                    <p:extLst>
                      <p:ext uri="{D42A27DB-BD31-4B8C-83A1-F6EECF244321}">
                        <p14:modId xmlns:p14="http://schemas.microsoft.com/office/powerpoint/2010/main" val="30529155"/>
                      </p:ext>
                    </p:extLst>
                  </p:nvPr>
                </p:nvGraphicFramePr>
                <p:xfrm>
                  <a:off x="261870" y="3090928"/>
                  <a:ext cx="3625537" cy="3670837"/>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6" name="Chart 5"/>
                  <p:cNvGraphicFramePr/>
                  <p:nvPr>
                    <p:extLst>
                      <p:ext uri="{D42A27DB-BD31-4B8C-83A1-F6EECF244321}">
                        <p14:modId xmlns:p14="http://schemas.microsoft.com/office/powerpoint/2010/main" val="2744179532"/>
                      </p:ext>
                    </p:extLst>
                  </p:nvPr>
                </p:nvGraphicFramePr>
                <p:xfrm>
                  <a:off x="261870" y="3090928"/>
                  <a:ext cx="3625537" cy="3670837"/>
                </p:xfrm>
                <a:graphic>
                  <a:graphicData uri="http://schemas.openxmlformats.org/drawingml/2006/chart">
                    <c:chart xmlns:c="http://schemas.openxmlformats.org/drawingml/2006/chart" xmlns:r="http://schemas.openxmlformats.org/officeDocument/2006/relationships" r:id="rId10"/>
                  </a:graphicData>
                </a:graphic>
              </p:graphicFrame>
            </mc:Fallback>
          </mc:AlternateContent>
          <mc:AlternateContent xmlns:mc="http://schemas.openxmlformats.org/markup-compatibility/2006" xmlns:a14="http://schemas.microsoft.com/office/drawing/2010/main">
            <mc:Choice Requires="a14">
              <p:graphicFrame>
                <p:nvGraphicFramePr>
                  <p:cNvPr id="7" name="Chart 6"/>
                  <p:cNvGraphicFramePr/>
                  <p:nvPr>
                    <p:extLst>
                      <p:ext uri="{D42A27DB-BD31-4B8C-83A1-F6EECF244321}">
                        <p14:modId xmlns:p14="http://schemas.microsoft.com/office/powerpoint/2010/main" val="686242360"/>
                      </p:ext>
                    </p:extLst>
                  </p:nvPr>
                </p:nvGraphicFramePr>
                <p:xfrm>
                  <a:off x="4180153" y="3071253"/>
                  <a:ext cx="3648057" cy="3670837"/>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7" name="Chart 6"/>
                  <p:cNvGraphicFramePr/>
                  <p:nvPr>
                    <p:extLst>
                      <p:ext uri="{D42A27DB-BD31-4B8C-83A1-F6EECF244321}">
                        <p14:modId xmlns:p14="http://schemas.microsoft.com/office/powerpoint/2010/main" val="169758504"/>
                      </p:ext>
                    </p:extLst>
                  </p:nvPr>
                </p:nvGraphicFramePr>
                <p:xfrm>
                  <a:off x="4180153" y="3071253"/>
                  <a:ext cx="3648057" cy="3670837"/>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p:grpSp>
        <mc:AlternateContent xmlns:mc="http://schemas.openxmlformats.org/markup-compatibility/2006" xmlns:a14="http://schemas.microsoft.com/office/drawing/2010/main">
          <mc:Choice Requires="a14">
            <p:sp>
              <p:nvSpPr>
                <p:cNvPr id="4" name="TextBox 3"/>
                <p:cNvSpPr txBox="1"/>
                <p:nvPr/>
              </p:nvSpPr>
              <p:spPr>
                <a:xfrm>
                  <a:off x="2767419" y="4771582"/>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৬</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767419" y="4771582"/>
                  <a:ext cx="463639" cy="814775"/>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94261" y="4525921"/>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৫</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694261" y="4525921"/>
                  <a:ext cx="463639" cy="814775"/>
                </a:xfrm>
                <a:prstGeom prst="rect">
                  <a:avLst/>
                </a:prstGeom>
                <a:blipFill rotWithShape="0">
                  <a:blip r:embed="rId14"/>
                  <a:stretch>
                    <a:fillRect/>
                  </a:stretch>
                </a:blipFill>
              </p:spPr>
              <p:txBody>
                <a:bodyPr/>
                <a:lstStyle/>
                <a:p>
                  <a:r>
                    <a:rPr lang="en-US">
                      <a:noFill/>
                    </a:rPr>
                    <a:t> </a:t>
                  </a:r>
                </a:p>
              </p:txBody>
            </p:sp>
          </mc:Fallback>
        </mc:AlternateContent>
      </p:grpSp>
      <p:sp>
        <p:nvSpPr>
          <p:cNvPr id="8" name="Rectangle 7"/>
          <p:cNvSpPr/>
          <p:nvPr/>
        </p:nvSpPr>
        <p:spPr>
          <a:xfrm>
            <a:off x="3386650" y="224183"/>
            <a:ext cx="2486996" cy="874603"/>
          </a:xfrm>
          <a:prstGeom prst="rect">
            <a:avLst/>
          </a:prstGeom>
        </p:spPr>
        <p:txBody>
          <a:bodyPr wrap="none">
            <a:prstTxWarp prst="textDoubleWave1">
              <a:avLst/>
            </a:prstTxWarp>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তুলনা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2812688" y="3518732"/>
                <a:ext cx="3734379" cy="805542"/>
              </a:xfrm>
              <a:prstGeom prst="rect">
                <a:avLst/>
              </a:prstGeom>
              <a:noFill/>
            </p:spPr>
            <p:txBody>
              <a:bodyPr wrap="square" rtlCol="0">
                <a:spAutoFit/>
              </a:bodyPr>
              <a:lstStyle/>
              <a:p>
                <a14:m>
                  <m:oMath xmlns:m="http://schemas.openxmlformats.org/officeDocument/2006/math">
                    <m:box>
                      <m:boxPr>
                        <m:ctrlPr>
                          <a:rPr lang="bn-BD"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৬</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a14:m>
                <a:r>
                  <a:rPr lang="bn-BD" sz="3600" dirty="0" smtClean="0">
                    <a:solidFill>
                      <a:schemeClr val="tx1"/>
                    </a:solidFill>
                    <a:latin typeface="NikoshBAN" panose="02000000000000000000" pitchFamily="2" charset="0"/>
                    <a:cs typeface="NikoshBAN" panose="02000000000000000000" pitchFamily="2" charset="0"/>
                  </a:rPr>
                  <a:t> &gt; </a:t>
                </a:r>
                <a14:m>
                  <m:oMath xmlns:m="http://schemas.openxmlformats.org/officeDocument/2006/math">
                    <m:box>
                      <m:boxPr>
                        <m:ctrlPr>
                          <a:rPr lang="bn-BD"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৫</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a14:m>
                <a:r>
                  <a:rPr lang="bn-BD" sz="3600" dirty="0" smtClean="0">
                    <a:solidFill>
                      <a:schemeClr val="tx1"/>
                    </a:solidFill>
                    <a:latin typeface="NikoshBAN" panose="02000000000000000000" pitchFamily="2" charset="0"/>
                    <a:cs typeface="NikoshBAN" panose="02000000000000000000" pitchFamily="2" charset="0"/>
                  </a:rPr>
                  <a:t> অথবা , </a:t>
                </a:r>
                <a14:m>
                  <m:oMath xmlns:m="http://schemas.openxmlformats.org/officeDocument/2006/math">
                    <m:box>
                      <m:boxPr>
                        <m:ctrlPr>
                          <a:rPr lang="bn-BD" sz="3600" i="1">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৫</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a14:m>
                <a:r>
                  <a:rPr lang="bn-BD" sz="3600" dirty="0" smtClean="0">
                    <a:solidFill>
                      <a:schemeClr val="tx1"/>
                    </a:solidFill>
                    <a:latin typeface="NikoshBAN" panose="02000000000000000000" pitchFamily="2" charset="0"/>
                    <a:cs typeface="NikoshBAN" panose="02000000000000000000" pitchFamily="2" charset="0"/>
                  </a:rPr>
                  <a:t> &lt; </a:t>
                </a:r>
                <a14:m>
                  <m:oMath xmlns:m="http://schemas.openxmlformats.org/officeDocument/2006/math">
                    <m:box>
                      <m:boxPr>
                        <m:ctrlPr>
                          <a:rPr lang="bn-BD" sz="3600" i="1">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৬</m:t>
                            </m:r>
                          </m:num>
                          <m:den>
                            <m:r>
                              <a:rPr lang="bn-BD" sz="3600" b="0" i="1" smtClean="0">
                                <a:solidFill>
                                  <a:schemeClr val="tx1"/>
                                </a:solidFill>
                                <a:latin typeface="Cambria Math" panose="02040503050406030204" pitchFamily="18" charset="0"/>
                                <a:cs typeface="NikoshBAN" panose="02000000000000000000" pitchFamily="2" charset="0"/>
                              </a:rPr>
                              <m:t>৭</m:t>
                            </m:r>
                          </m:den>
                        </m:f>
                      </m:e>
                    </m:box>
                  </m:oMath>
                </a14:m>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12688" y="3518732"/>
                <a:ext cx="3734379" cy="805542"/>
              </a:xfrm>
              <a:prstGeom prst="rect">
                <a:avLst/>
              </a:prstGeom>
              <a:blipFill rotWithShape="0">
                <a:blip r:embed="rId15"/>
                <a:stretch>
                  <a:fillRect b="-21970"/>
                </a:stretch>
              </a:blipFill>
            </p:spPr>
            <p:txBody>
              <a:bodyPr/>
              <a:lstStyle/>
              <a:p>
                <a:r>
                  <a:rPr lang="en-US">
                    <a:noFill/>
                  </a:rPr>
                  <a:t> </a:t>
                </a:r>
              </a:p>
            </p:txBody>
          </p:sp>
        </mc:Fallback>
      </mc:AlternateContent>
      <p:pic>
        <p:nvPicPr>
          <p:cNvPr id="10" name="Picture 9"/>
          <p:cNvPicPr>
            <a:picLocks noChangeAspect="1"/>
          </p:cNvPicPr>
          <p:nvPr/>
        </p:nvPicPr>
        <p:blipFill>
          <a:blip r:embed="rId16">
            <a:grayscl/>
          </a:blip>
          <a:stretch>
            <a:fillRect/>
          </a:stretch>
        </p:blipFill>
        <p:spPr>
          <a:xfrm>
            <a:off x="466168" y="5534973"/>
            <a:ext cx="8266999" cy="713427"/>
          </a:xfrm>
          <a:prstGeom prst="rect">
            <a:avLst/>
          </a:prstGeom>
        </p:spPr>
      </p:pic>
    </p:spTree>
    <p:extLst>
      <p:ext uri="{BB962C8B-B14F-4D97-AF65-F5344CB8AC3E}">
        <p14:creationId xmlns:p14="http://schemas.microsoft.com/office/powerpoint/2010/main" val="39774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3032" y="383487"/>
            <a:ext cx="2395470" cy="2137892"/>
            <a:chOff x="103032" y="206063"/>
            <a:chExt cx="2395470" cy="2137892"/>
          </a:xfrm>
          <a:effectLst>
            <a:outerShdw blurRad="50800" dist="50800" dir="1800000" algn="ctr" rotWithShape="0">
              <a:srgbClr val="000000">
                <a:alpha val="50000"/>
              </a:srgbClr>
            </a:outerShdw>
          </a:effectLst>
        </p:grpSpPr>
        <mc:AlternateContent xmlns:mc="http://schemas.openxmlformats.org/markup-compatibility/2006" xmlns:a14="http://schemas.microsoft.com/office/drawing/2010/main">
          <mc:Choice Requires="a14">
            <p:sp>
              <p:nvSpPr>
                <p:cNvPr id="17" name="TextBox 16"/>
                <p:cNvSpPr txBox="1"/>
                <p:nvPr/>
              </p:nvSpPr>
              <p:spPr>
                <a:xfrm>
                  <a:off x="785611" y="1155973"/>
                  <a:ext cx="463639" cy="777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৩</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85611" y="1155973"/>
                  <a:ext cx="463639" cy="777585"/>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Chart 6"/>
                <p:cNvGraphicFramePr/>
                <p:nvPr>
                  <p:extLst>
                    <p:ext uri="{D42A27DB-BD31-4B8C-83A1-F6EECF244321}">
                      <p14:modId xmlns:p14="http://schemas.microsoft.com/office/powerpoint/2010/main" val="1892934842"/>
                    </p:ext>
                  </p:extLst>
                </p:nvPr>
              </p:nvGraphicFramePr>
              <p:xfrm>
                <a:off x="103032" y="206063"/>
                <a:ext cx="2395470" cy="2137892"/>
              </p:xfrm>
              <a:graphic>
                <a:graphicData uri="http://schemas.openxmlformats.org/drawingml/2006/chart">
                  <c:chart xmlns:c="http://schemas.openxmlformats.org/drawingml/2006/chart" xmlns:r="http://schemas.openxmlformats.org/officeDocument/2006/relationships" r:id="rId13"/>
                </a:graphicData>
              </a:graphic>
            </p:graphicFrame>
          </mc:Choice>
          <mc:Fallback xmlns="">
            <p:graphicFrame>
              <p:nvGraphicFramePr>
                <p:cNvPr id="7" name="Chart 6"/>
                <p:cNvGraphicFramePr/>
                <p:nvPr>
                  <p:extLst>
                    <p:ext uri="{D42A27DB-BD31-4B8C-83A1-F6EECF244321}">
                      <p14:modId xmlns:p14="http://schemas.microsoft.com/office/powerpoint/2010/main" val="1892934842"/>
                    </p:ext>
                  </p:extLst>
                </p:nvPr>
              </p:nvGraphicFramePr>
              <p:xfrm>
                <a:off x="103032" y="206063"/>
                <a:ext cx="2395470" cy="2137892"/>
              </p:xfrm>
              <a:graphic>
                <a:graphicData uri="http://schemas.openxmlformats.org/drawingml/2006/chart">
                  <c:chart xmlns:c="http://schemas.openxmlformats.org/drawingml/2006/chart" xmlns:r="http://schemas.openxmlformats.org/officeDocument/2006/relationships" r:id="rId14"/>
                </a:graphicData>
              </a:graphic>
            </p:graphicFrame>
          </mc:Fallback>
        </mc:AlternateContent>
      </p:grpSp>
      <mc:AlternateContent xmlns:mc="http://schemas.openxmlformats.org/markup-compatibility/2006" xmlns:a14="http://schemas.microsoft.com/office/drawing/2010/main">
        <mc:Choice Requires="a14">
          <p:sp>
            <p:nvSpPr>
              <p:cNvPr id="18" name="TextBox 17"/>
              <p:cNvSpPr txBox="1"/>
              <p:nvPr/>
            </p:nvSpPr>
            <p:spPr>
              <a:xfrm>
                <a:off x="3593206" y="1172843"/>
                <a:ext cx="1996226" cy="8426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r>
                                <a:rPr lang="en-US"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m:t>
                              </m:r>
                              <m:r>
                                <a:rPr lang="bn-BD"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৪</m:t>
                              </m:r>
                            </m:num>
                            <m:den>
                              <m:r>
                                <a:rPr lang="bn-BD" sz="3600" b="0" i="1" smtClean="0">
                                  <a:solidFill>
                                    <a:schemeClr val="tx1"/>
                                  </a:solidFill>
                                  <a:latin typeface="Cambria Math" panose="02040503050406030204" pitchFamily="18" charset="0"/>
                                  <a:cs typeface="NikoshBAN" panose="02000000000000000000" pitchFamily="2" charset="0"/>
                                </a:rPr>
                                <m:t>৩</m:t>
                              </m:r>
                              <m:r>
                                <a:rPr lang="en-US"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m:t>
                              </m:r>
                              <m:r>
                                <a:rPr lang="bn-BD"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৪</m:t>
                              </m:r>
                            </m:den>
                          </m:f>
                        </m:e>
                      </m:box>
                      <m:r>
                        <a:rPr lang="bn-BD" sz="3600" b="0" i="1" smtClean="0">
                          <a:solidFill>
                            <a:schemeClr val="tx1"/>
                          </a:solidFill>
                          <a:latin typeface="Cambria Math" panose="02040503050406030204" pitchFamily="18" charset="0"/>
                          <a:cs typeface="NikoshBAN" panose="02000000000000000000" pitchFamily="2" charset="0"/>
                        </a:rPr>
                        <m:t>=</m:t>
                      </m:r>
                      <m:box>
                        <m:boxPr>
                          <m:ctrlPr>
                            <a:rPr lang="bn-BD" sz="3600" b="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b="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৮</m:t>
                              </m:r>
                            </m:num>
                            <m:den>
                              <m:r>
                                <a:rPr lang="bn-BD" sz="3600" b="0" i="1" smtClean="0">
                                  <a:solidFill>
                                    <a:schemeClr val="tx1"/>
                                  </a:solidFill>
                                  <a:latin typeface="Cambria Math" panose="02040503050406030204" pitchFamily="18" charset="0"/>
                                  <a:cs typeface="NikoshBAN" panose="02000000000000000000" pitchFamily="2" charset="0"/>
                                </a:rPr>
                                <m:t>১২</m:t>
                              </m:r>
                              <m:r>
                                <a:rPr lang="bn-BD" sz="3600" b="0" i="1" smtClean="0">
                                  <a:solidFill>
                                    <a:schemeClr val="tx1"/>
                                  </a:solidFill>
                                  <a:latin typeface="Cambria Math" panose="02040503050406030204" pitchFamily="18" charset="0"/>
                                  <a:cs typeface="NikoshBAN" panose="02000000000000000000" pitchFamily="2" charset="0"/>
                                </a:rPr>
                                <m:t> </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593206" y="1172843"/>
                <a:ext cx="1996226" cy="842603"/>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593206" y="3179737"/>
                <a:ext cx="1996226" cy="8426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৩</m:t>
                              </m:r>
                              <m:r>
                                <a:rPr lang="en-US"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m:t>
                              </m:r>
                              <m:r>
                                <a:rPr lang="bn-BD"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৩</m:t>
                              </m:r>
                            </m:num>
                            <m:den>
                              <m:r>
                                <a:rPr lang="bn-BD" sz="3600" b="0" i="1" smtClean="0">
                                  <a:solidFill>
                                    <a:schemeClr val="tx1"/>
                                  </a:solidFill>
                                  <a:latin typeface="Cambria Math" panose="02040503050406030204" pitchFamily="18" charset="0"/>
                                  <a:cs typeface="NikoshBAN" panose="02000000000000000000" pitchFamily="2" charset="0"/>
                                </a:rPr>
                                <m:t>৪</m:t>
                              </m:r>
                              <m:r>
                                <a:rPr lang="en-US"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m:t>
                              </m:r>
                              <m:r>
                                <a:rPr lang="bn-BD"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৩</m:t>
                              </m:r>
                            </m:den>
                          </m:f>
                        </m:e>
                      </m:box>
                      <m:r>
                        <a:rPr lang="bn-BD" sz="3600" b="0" i="1" smtClean="0">
                          <a:solidFill>
                            <a:schemeClr val="tx1"/>
                          </a:solidFill>
                          <a:latin typeface="Cambria Math" panose="02040503050406030204" pitchFamily="18" charset="0"/>
                          <a:cs typeface="NikoshBAN" panose="02000000000000000000" pitchFamily="2" charset="0"/>
                        </a:rPr>
                        <m:t>=</m:t>
                      </m:r>
                      <m:box>
                        <m:boxPr>
                          <m:ctrlPr>
                            <a:rPr lang="bn-BD" sz="3600" b="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b="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৯</m:t>
                              </m:r>
                            </m:num>
                            <m:den>
                              <m:r>
                                <a:rPr lang="bn-BD" sz="3600" b="0" i="1" smtClean="0">
                                  <a:solidFill>
                                    <a:schemeClr val="tx1"/>
                                  </a:solidFill>
                                  <a:latin typeface="Cambria Math" panose="02040503050406030204" pitchFamily="18" charset="0"/>
                                  <a:cs typeface="NikoshBAN" panose="02000000000000000000" pitchFamily="2" charset="0"/>
                                </a:rPr>
                                <m:t>১২</m:t>
                              </m:r>
                              <m:r>
                                <a:rPr lang="bn-BD" sz="3600" b="0" i="1" smtClean="0">
                                  <a:solidFill>
                                    <a:schemeClr val="tx1"/>
                                  </a:solidFill>
                                  <a:latin typeface="Cambria Math" panose="02040503050406030204" pitchFamily="18" charset="0"/>
                                  <a:cs typeface="NikoshBAN" panose="02000000000000000000" pitchFamily="2" charset="0"/>
                                </a:rPr>
                                <m:t> </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593206" y="3179737"/>
                <a:ext cx="1996226" cy="842603"/>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593206" y="5096285"/>
                <a:ext cx="1996226" cy="8443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১</m:t>
                              </m:r>
                              <m:r>
                                <a:rPr lang="en-US"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m:t>
                              </m:r>
                              <m:r>
                                <a:rPr lang="bn-BD"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২</m:t>
                              </m:r>
                            </m:num>
                            <m:den>
                              <m:r>
                                <a:rPr lang="bn-BD" sz="3600" b="0" i="1" smtClean="0">
                                  <a:solidFill>
                                    <a:schemeClr val="tx1"/>
                                  </a:solidFill>
                                  <a:latin typeface="Cambria Math" panose="02040503050406030204" pitchFamily="18" charset="0"/>
                                  <a:cs typeface="NikoshBAN" panose="02000000000000000000" pitchFamily="2" charset="0"/>
                                </a:rPr>
                                <m:t>৬</m:t>
                              </m:r>
                              <m:r>
                                <a:rPr lang="en-US"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m:t>
                              </m:r>
                              <m:r>
                                <a:rPr lang="bn-BD" sz="3600" b="0" i="1" smtClean="0">
                                  <a:solidFill>
                                    <a:schemeClr val="tx1"/>
                                  </a:solidFill>
                                  <a:latin typeface="Cambria Math" panose="02040503050406030204" pitchFamily="18" charset="0"/>
                                  <a:cs typeface="NikoshBAN" panose="02000000000000000000" pitchFamily="2" charset="0"/>
                                  <a:sym typeface="Symbol" panose="05050102010706020507" pitchFamily="18" charset="2"/>
                                </a:rPr>
                                <m:t>২</m:t>
                              </m:r>
                            </m:den>
                          </m:f>
                        </m:e>
                      </m:box>
                      <m:r>
                        <a:rPr lang="bn-BD" sz="3600" b="0" i="1" smtClean="0">
                          <a:solidFill>
                            <a:schemeClr val="tx1"/>
                          </a:solidFill>
                          <a:latin typeface="Cambria Math" panose="02040503050406030204" pitchFamily="18" charset="0"/>
                          <a:cs typeface="NikoshBAN" panose="02000000000000000000" pitchFamily="2" charset="0"/>
                        </a:rPr>
                        <m:t>=</m:t>
                      </m:r>
                      <m:box>
                        <m:boxPr>
                          <m:ctrlPr>
                            <a:rPr lang="bn-BD" sz="3600" b="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b="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১২</m:t>
                              </m:r>
                              <m:r>
                                <a:rPr lang="bn-BD" sz="3600" b="0" i="1" smtClean="0">
                                  <a:solidFill>
                                    <a:schemeClr val="tx1"/>
                                  </a:solidFill>
                                  <a:latin typeface="Cambria Math" panose="02040503050406030204" pitchFamily="18" charset="0"/>
                                  <a:cs typeface="NikoshBAN" panose="02000000000000000000" pitchFamily="2" charset="0"/>
                                </a:rPr>
                                <m:t> </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593206" y="5096285"/>
                <a:ext cx="1996226" cy="844398"/>
              </a:xfrm>
              <a:prstGeom prst="rect">
                <a:avLst/>
              </a:prstGeom>
              <a:blipFill rotWithShape="0">
                <a:blip r:embed="rId17"/>
                <a:stretch>
                  <a:fillRect/>
                </a:stretch>
              </a:blipFill>
            </p:spPr>
            <p:txBody>
              <a:bodyPr/>
              <a:lstStyle/>
              <a:p>
                <a:r>
                  <a:rPr lang="en-US">
                    <a:noFill/>
                  </a:rPr>
                  <a:t> </a:t>
                </a:r>
              </a:p>
            </p:txBody>
          </p:sp>
        </mc:Fallback>
      </mc:AlternateContent>
      <p:sp>
        <p:nvSpPr>
          <p:cNvPr id="2" name="TextBox 1"/>
          <p:cNvSpPr txBox="1"/>
          <p:nvPr/>
        </p:nvSpPr>
        <p:spPr>
          <a:xfrm>
            <a:off x="1610436" y="40364"/>
            <a:ext cx="5459104" cy="523220"/>
          </a:xfrm>
          <a:prstGeom prst="rect">
            <a:avLst/>
          </a:prstGeom>
          <a:noFill/>
        </p:spPr>
        <p:txBody>
          <a:bodyPr wrap="square" rtlCol="0">
            <a:prstTxWarp prst="textWave4">
              <a:avLst/>
            </a:prstTxWarp>
            <a:spAutoFit/>
          </a:bodyPr>
          <a:lstStyle/>
          <a:p>
            <a:r>
              <a:rPr lang="bn-BD" sz="2800" dirty="0" smtClean="0">
                <a:latin typeface="NikoshBAN" panose="02000000000000000000" pitchFamily="2" charset="0"/>
                <a:cs typeface="NikoshBAN" panose="02000000000000000000" pitchFamily="2" charset="0"/>
              </a:rPr>
              <a:t>ভগ্নাংশগুলিকে মানের উর্ধক্রম অনুসারে সাজাও </a:t>
            </a:r>
            <a:endParaRPr lang="en-US" sz="2800" dirty="0">
              <a:latin typeface="NikoshBAN" panose="02000000000000000000" pitchFamily="2" charset="0"/>
              <a:cs typeface="NikoshBAN" panose="02000000000000000000" pitchFamily="2" charset="0"/>
            </a:endParaRPr>
          </a:p>
        </p:txBody>
      </p:sp>
      <p:grpSp>
        <p:nvGrpSpPr>
          <p:cNvPr id="15" name="Group 14"/>
          <p:cNvGrpSpPr/>
          <p:nvPr/>
        </p:nvGrpSpPr>
        <p:grpSpPr>
          <a:xfrm>
            <a:off x="5859887" y="301974"/>
            <a:ext cx="3038453" cy="2291293"/>
            <a:chOff x="5859887" y="301974"/>
            <a:chExt cx="3038453" cy="2291293"/>
          </a:xfrm>
        </p:grpSpPr>
        <mc:AlternateContent xmlns:mc="http://schemas.openxmlformats.org/markup-compatibility/2006" xmlns:a14="http://schemas.microsoft.com/office/drawing/2010/main">
          <mc:Choice Requires="a14">
            <p:graphicFrame>
              <p:nvGraphicFramePr>
                <p:cNvPr id="8" name="Chart 7"/>
                <p:cNvGraphicFramePr/>
                <p:nvPr>
                  <p:extLst>
                    <p:ext uri="{D42A27DB-BD31-4B8C-83A1-F6EECF244321}">
                      <p14:modId xmlns:p14="http://schemas.microsoft.com/office/powerpoint/2010/main" val="1048212739"/>
                    </p:ext>
                  </p:extLst>
                </p:nvPr>
              </p:nvGraphicFramePr>
              <p:xfrm>
                <a:off x="5859887" y="301974"/>
                <a:ext cx="3038453" cy="2291293"/>
              </p:xfrm>
              <a:graphic>
                <a:graphicData uri="http://schemas.openxmlformats.org/drawingml/2006/chart">
                  <c:chart xmlns:c="http://schemas.openxmlformats.org/drawingml/2006/chart" xmlns:r="http://schemas.openxmlformats.org/officeDocument/2006/relationships" r:id="rId18"/>
                </a:graphicData>
              </a:graphic>
            </p:graphicFrame>
          </mc:Choice>
          <mc:Fallback xmlns="">
            <p:graphicFrame>
              <p:nvGraphicFramePr>
                <p:cNvPr id="8" name="Chart 7"/>
                <p:cNvGraphicFramePr/>
                <p:nvPr>
                  <p:extLst>
                    <p:ext uri="{D42A27DB-BD31-4B8C-83A1-F6EECF244321}">
                      <p14:modId xmlns:p14="http://schemas.microsoft.com/office/powerpoint/2010/main" val="1048212739"/>
                    </p:ext>
                  </p:extLst>
                </p:nvPr>
              </p:nvGraphicFramePr>
              <p:xfrm>
                <a:off x="5859887" y="301974"/>
                <a:ext cx="3038453" cy="2291293"/>
              </p:xfrm>
              <a:graphic>
                <a:graphicData uri="http://schemas.openxmlformats.org/drawingml/2006/chart">
                  <c:chart xmlns:c="http://schemas.openxmlformats.org/drawingml/2006/chart" xmlns:r="http://schemas.openxmlformats.org/officeDocument/2006/relationships" r:id="rId19"/>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rot="20665411">
                  <a:off x="6795675" y="1263025"/>
                  <a:ext cx="821953" cy="10986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bn-BD"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৮</m:t>
                            </m:r>
                          </m:num>
                          <m:den>
                            <m:r>
                              <a:rPr lang="bn-BD"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১২</m:t>
                            </m:r>
                            <m:r>
                              <a:rPr lang="bn-BD"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 </m:t>
                            </m:r>
                          </m:den>
                        </m:f>
                      </m:oMath>
                    </m:oMathPara>
                  </a14:m>
                  <a:endParaRPr lang="en-US" sz="3600" dirty="0">
                    <a:ln w="0"/>
                    <a:solidFill>
                      <a:schemeClr val="tx1"/>
                    </a:solidFill>
                    <a:effectLst>
                      <a:outerShdw blurRad="38100" dist="19050" dir="2700000" algn="tl" rotWithShape="0">
                        <a:schemeClr val="dk1">
                          <a:alpha val="40000"/>
                        </a:schemeClr>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rot="20665411">
                  <a:off x="6795675" y="1263025"/>
                  <a:ext cx="821953" cy="1098634"/>
                </a:xfrm>
                <a:prstGeom prst="rect">
                  <a:avLst/>
                </a:prstGeom>
                <a:blipFill rotWithShape="0">
                  <a:blip r:embed="rId20"/>
                  <a:stretch>
                    <a:fillRect/>
                  </a:stretch>
                </a:blipFill>
              </p:spPr>
              <p:txBody>
                <a:bodyPr/>
                <a:lstStyle/>
                <a:p>
                  <a:r>
                    <a:rPr lang="en-US">
                      <a:noFill/>
                    </a:rPr>
                    <a:t> </a:t>
                  </a:r>
                </a:p>
              </p:txBody>
            </p:sp>
          </mc:Fallback>
        </mc:AlternateContent>
      </p:grpSp>
      <p:grpSp>
        <p:nvGrpSpPr>
          <p:cNvPr id="13" name="Group 12"/>
          <p:cNvGrpSpPr/>
          <p:nvPr/>
        </p:nvGrpSpPr>
        <p:grpSpPr>
          <a:xfrm>
            <a:off x="5937162" y="4572001"/>
            <a:ext cx="2717442" cy="2286000"/>
            <a:chOff x="5937162" y="4572001"/>
            <a:chExt cx="2717442" cy="2286000"/>
          </a:xfrm>
        </p:grpSpPr>
        <mc:AlternateContent xmlns:mc="http://schemas.openxmlformats.org/markup-compatibility/2006" xmlns:a14="http://schemas.microsoft.com/office/drawing/2010/main">
          <mc:Choice Requires="a14">
            <p:graphicFrame>
              <p:nvGraphicFramePr>
                <p:cNvPr id="12" name="Chart 11"/>
                <p:cNvGraphicFramePr/>
                <p:nvPr>
                  <p:extLst>
                    <p:ext uri="{D42A27DB-BD31-4B8C-83A1-F6EECF244321}">
                      <p14:modId xmlns:p14="http://schemas.microsoft.com/office/powerpoint/2010/main" val="1479569976"/>
                    </p:ext>
                  </p:extLst>
                </p:nvPr>
              </p:nvGraphicFramePr>
              <p:xfrm>
                <a:off x="5937162" y="4572001"/>
                <a:ext cx="2717442" cy="2286000"/>
              </p:xfrm>
              <a:graphic>
                <a:graphicData uri="http://schemas.openxmlformats.org/drawingml/2006/chart">
                  <c:chart xmlns:c="http://schemas.openxmlformats.org/drawingml/2006/chart" xmlns:r="http://schemas.openxmlformats.org/officeDocument/2006/relationships" r:id="rId21"/>
                </a:graphicData>
              </a:graphic>
            </p:graphicFrame>
          </mc:Choice>
          <mc:Fallback xmlns="">
            <p:graphicFrame>
              <p:nvGraphicFramePr>
                <p:cNvPr id="12" name="Chart 11"/>
                <p:cNvGraphicFramePr/>
                <p:nvPr>
                  <p:extLst>
                    <p:ext uri="{D42A27DB-BD31-4B8C-83A1-F6EECF244321}">
                      <p14:modId xmlns:p14="http://schemas.microsoft.com/office/powerpoint/2010/main" val="1479569976"/>
                    </p:ext>
                  </p:extLst>
                </p:nvPr>
              </p:nvGraphicFramePr>
              <p:xfrm>
                <a:off x="5937162" y="4572001"/>
                <a:ext cx="2717442" cy="2286000"/>
              </p:xfrm>
              <a:graphic>
                <a:graphicData uri="http://schemas.openxmlformats.org/drawingml/2006/chart">
                  <c:chart xmlns:c="http://schemas.openxmlformats.org/drawingml/2006/chart" xmlns:r="http://schemas.openxmlformats.org/officeDocument/2006/relationships" r:id="rId22"/>
                </a:graphicData>
              </a:graphic>
            </p:graphicFrame>
          </mc:Fallback>
        </mc:AlternateContent>
        <mc:AlternateContent xmlns:mc="http://schemas.openxmlformats.org/markup-compatibility/2006" xmlns:a14="http://schemas.microsoft.com/office/drawing/2010/main">
          <mc:Choice Requires="a14">
            <p:sp>
              <p:nvSpPr>
                <p:cNvPr id="22" name="Rectangle 21"/>
                <p:cNvSpPr/>
                <p:nvPr/>
              </p:nvSpPr>
              <p:spPr>
                <a:xfrm rot="20665411">
                  <a:off x="6252287" y="5310581"/>
                  <a:ext cx="821953" cy="764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bn-BD" sz="24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২</m:t>
                            </m:r>
                          </m:num>
                          <m:den>
                            <m:r>
                              <a:rPr lang="bn-BD"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১২</m:t>
                            </m:r>
                            <m:r>
                              <a:rPr lang="bn-BD"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 </m:t>
                            </m:r>
                          </m:den>
                        </m:f>
                      </m:oMath>
                    </m:oMathPara>
                  </a14:m>
                  <a:endParaRPr lang="en-US" sz="2400" dirty="0">
                    <a:ln w="0"/>
                    <a:solidFill>
                      <a:schemeClr val="tx1"/>
                    </a:solidFill>
                    <a:effectLst>
                      <a:outerShdw blurRad="38100" dist="19050" dir="2700000" algn="tl" rotWithShape="0">
                        <a:schemeClr val="dk1">
                          <a:alpha val="40000"/>
                        </a:schemeClr>
                      </a:outerShdw>
                    </a:effectLst>
                  </a:endParaRPr>
                </a:p>
              </p:txBody>
            </p:sp>
          </mc:Choice>
          <mc:Fallback xmlns="">
            <p:sp>
              <p:nvSpPr>
                <p:cNvPr id="22" name="Rectangle 21"/>
                <p:cNvSpPr>
                  <a:spLocks noRot="1" noChangeAspect="1" noMove="1" noResize="1" noEditPoints="1" noAdjustHandles="1" noChangeArrowheads="1" noChangeShapeType="1" noTextEdit="1"/>
                </p:cNvSpPr>
                <p:nvPr/>
              </p:nvSpPr>
              <p:spPr>
                <a:xfrm rot="20665411">
                  <a:off x="6252287" y="5310581"/>
                  <a:ext cx="821953" cy="764376"/>
                </a:xfrm>
                <a:prstGeom prst="rect">
                  <a:avLst/>
                </a:prstGeom>
                <a:blipFill rotWithShape="0">
                  <a:blip r:embed="rId23"/>
                  <a:stretch>
                    <a:fillRect/>
                  </a:stretch>
                </a:blipFill>
              </p:spPr>
              <p:txBody>
                <a:bodyPr/>
                <a:lstStyle/>
                <a:p>
                  <a:r>
                    <a:rPr lang="en-US">
                      <a:noFill/>
                    </a:rPr>
                    <a:t> </a:t>
                  </a:r>
                </a:p>
              </p:txBody>
            </p:sp>
          </mc:Fallback>
        </mc:AlternateContent>
      </p:grpSp>
      <p:grpSp>
        <p:nvGrpSpPr>
          <p:cNvPr id="14" name="Group 13"/>
          <p:cNvGrpSpPr/>
          <p:nvPr/>
        </p:nvGrpSpPr>
        <p:grpSpPr>
          <a:xfrm>
            <a:off x="5975797" y="2459864"/>
            <a:ext cx="2794715" cy="2266681"/>
            <a:chOff x="5975797" y="2459864"/>
            <a:chExt cx="2794715" cy="2266681"/>
          </a:xfrm>
        </p:grpSpPr>
        <mc:AlternateContent xmlns:mc="http://schemas.openxmlformats.org/markup-compatibility/2006" xmlns:a14="http://schemas.microsoft.com/office/drawing/2010/main">
          <mc:Choice Requires="a14">
            <p:graphicFrame>
              <p:nvGraphicFramePr>
                <p:cNvPr id="10" name="Chart 9"/>
                <p:cNvGraphicFramePr/>
                <p:nvPr>
                  <p:extLst>
                    <p:ext uri="{D42A27DB-BD31-4B8C-83A1-F6EECF244321}">
                      <p14:modId xmlns:p14="http://schemas.microsoft.com/office/powerpoint/2010/main" val="67140782"/>
                    </p:ext>
                  </p:extLst>
                </p:nvPr>
              </p:nvGraphicFramePr>
              <p:xfrm>
                <a:off x="5975797" y="2459864"/>
                <a:ext cx="2794715" cy="2266681"/>
              </p:xfrm>
              <a:graphic>
                <a:graphicData uri="http://schemas.openxmlformats.org/drawingml/2006/chart">
                  <c:chart xmlns:c="http://schemas.openxmlformats.org/drawingml/2006/chart" xmlns:r="http://schemas.openxmlformats.org/officeDocument/2006/relationships" r:id="rId24"/>
                </a:graphicData>
              </a:graphic>
            </p:graphicFrame>
          </mc:Choice>
          <mc:Fallback xmlns="">
            <p:graphicFrame>
              <p:nvGraphicFramePr>
                <p:cNvPr id="10" name="Chart 9"/>
                <p:cNvGraphicFramePr/>
                <p:nvPr>
                  <p:extLst>
                    <p:ext uri="{D42A27DB-BD31-4B8C-83A1-F6EECF244321}">
                      <p14:modId xmlns:p14="http://schemas.microsoft.com/office/powerpoint/2010/main" val="67140782"/>
                    </p:ext>
                  </p:extLst>
                </p:nvPr>
              </p:nvGraphicFramePr>
              <p:xfrm>
                <a:off x="5975797" y="2459864"/>
                <a:ext cx="2794715" cy="2266681"/>
              </p:xfrm>
              <a:graphic>
                <a:graphicData uri="http://schemas.openxmlformats.org/drawingml/2006/chart">
                  <c:chart xmlns:c="http://schemas.openxmlformats.org/drawingml/2006/chart" xmlns:r="http://schemas.openxmlformats.org/officeDocument/2006/relationships" r:id="rId25"/>
                </a:graphicData>
              </a:graphic>
            </p:graphicFrame>
          </mc:Fallback>
        </mc:AlternateContent>
        <mc:AlternateContent xmlns:mc="http://schemas.openxmlformats.org/markup-compatibility/2006" xmlns:a14="http://schemas.microsoft.com/office/drawing/2010/main">
          <mc:Choice Requires="a14">
            <p:sp>
              <p:nvSpPr>
                <p:cNvPr id="23" name="Rectangle 22"/>
                <p:cNvSpPr/>
                <p:nvPr/>
              </p:nvSpPr>
              <p:spPr>
                <a:xfrm rot="20665411">
                  <a:off x="6658563" y="3269713"/>
                  <a:ext cx="821953" cy="11099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bn-BD"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৯</m:t>
                            </m:r>
                          </m:num>
                          <m:den>
                            <m:r>
                              <a:rPr lang="bn-BD"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১২</m:t>
                            </m:r>
                            <m:r>
                              <a:rPr lang="bn-BD"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 </m:t>
                            </m:r>
                          </m:den>
                        </m:f>
                      </m:oMath>
                    </m:oMathPara>
                  </a14:m>
                  <a:endParaRPr lang="en-US" sz="3600" dirty="0">
                    <a:ln w="0"/>
                    <a:solidFill>
                      <a:schemeClr val="tx1"/>
                    </a:solidFill>
                    <a:effectLst>
                      <a:outerShdw blurRad="38100" dist="19050" dir="2700000" algn="tl" rotWithShape="0">
                        <a:schemeClr val="dk1">
                          <a:alpha val="40000"/>
                        </a:schemeClr>
                      </a:outerShdw>
                    </a:effectLst>
                  </a:endParaRPr>
                </a:p>
              </p:txBody>
            </p:sp>
          </mc:Choice>
          <mc:Fallback xmlns="">
            <p:sp>
              <p:nvSpPr>
                <p:cNvPr id="23" name="Rectangle 22"/>
                <p:cNvSpPr>
                  <a:spLocks noRot="1" noChangeAspect="1" noMove="1" noResize="1" noEditPoints="1" noAdjustHandles="1" noChangeArrowheads="1" noChangeShapeType="1" noTextEdit="1"/>
                </p:cNvSpPr>
                <p:nvPr/>
              </p:nvSpPr>
              <p:spPr>
                <a:xfrm rot="20665411">
                  <a:off x="6658563" y="3269713"/>
                  <a:ext cx="821953" cy="1109919"/>
                </a:xfrm>
                <a:prstGeom prst="rect">
                  <a:avLst/>
                </a:prstGeom>
                <a:blipFill rotWithShape="0">
                  <a:blip r:embed="rId26"/>
                  <a:stretch>
                    <a:fillRect/>
                  </a:stretch>
                </a:blipFill>
              </p:spPr>
              <p:txBody>
                <a:bodyPr/>
                <a:lstStyle/>
                <a:p>
                  <a:r>
                    <a:rPr lang="en-US">
                      <a:noFill/>
                    </a:rPr>
                    <a:t> </a:t>
                  </a:r>
                </a:p>
              </p:txBody>
            </p:sp>
          </mc:Fallback>
        </mc:AlternateContent>
      </p:grpSp>
      <p:grpSp>
        <p:nvGrpSpPr>
          <p:cNvPr id="6" name="Group 5"/>
          <p:cNvGrpSpPr/>
          <p:nvPr/>
        </p:nvGrpSpPr>
        <p:grpSpPr>
          <a:xfrm>
            <a:off x="154546" y="2459866"/>
            <a:ext cx="2176530" cy="2099255"/>
            <a:chOff x="154546" y="2459866"/>
            <a:chExt cx="2176530" cy="2099255"/>
          </a:xfrm>
        </p:grpSpPr>
        <mc:AlternateContent xmlns:mc="http://schemas.openxmlformats.org/markup-compatibility/2006" xmlns:a14="http://schemas.microsoft.com/office/drawing/2010/main">
          <mc:Choice Requires="a14">
            <p:graphicFrame>
              <p:nvGraphicFramePr>
                <p:cNvPr id="9" name="Chart 8"/>
                <p:cNvGraphicFramePr/>
                <p:nvPr>
                  <p:extLst>
                    <p:ext uri="{D42A27DB-BD31-4B8C-83A1-F6EECF244321}">
                      <p14:modId xmlns:p14="http://schemas.microsoft.com/office/powerpoint/2010/main" val="1006186869"/>
                    </p:ext>
                  </p:extLst>
                </p:nvPr>
              </p:nvGraphicFramePr>
              <p:xfrm>
                <a:off x="154546" y="2459866"/>
                <a:ext cx="2176530" cy="2099255"/>
              </p:xfrm>
              <a:graphic>
                <a:graphicData uri="http://schemas.openxmlformats.org/drawingml/2006/chart">
                  <c:chart xmlns:c="http://schemas.openxmlformats.org/drawingml/2006/chart" xmlns:r="http://schemas.openxmlformats.org/officeDocument/2006/relationships" r:id="rId27"/>
                </a:graphicData>
              </a:graphic>
            </p:graphicFrame>
          </mc:Choice>
          <mc:Fallback xmlns="">
            <p:graphicFrame>
              <p:nvGraphicFramePr>
                <p:cNvPr id="9" name="Chart 8"/>
                <p:cNvGraphicFramePr/>
                <p:nvPr>
                  <p:extLst>
                    <p:ext uri="{D42A27DB-BD31-4B8C-83A1-F6EECF244321}">
                      <p14:modId xmlns:p14="http://schemas.microsoft.com/office/powerpoint/2010/main" val="1006186869"/>
                    </p:ext>
                  </p:extLst>
                </p:nvPr>
              </p:nvGraphicFramePr>
              <p:xfrm>
                <a:off x="154546" y="2459866"/>
                <a:ext cx="2176530" cy="2099255"/>
              </p:xfrm>
              <a:graphic>
                <a:graphicData uri="http://schemas.openxmlformats.org/drawingml/2006/chart">
                  <c:chart xmlns:c="http://schemas.openxmlformats.org/drawingml/2006/chart" xmlns:r="http://schemas.openxmlformats.org/officeDocument/2006/relationships" r:id="rId5"/>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643942" y="3185174"/>
                  <a:ext cx="463639" cy="774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৩</m:t>
                                </m:r>
                              </m:num>
                              <m:den>
                                <m:r>
                                  <a:rPr lang="bn-BD" sz="3600" b="0" i="1" smtClean="0">
                                    <a:solidFill>
                                      <a:schemeClr val="tx1"/>
                                    </a:solidFill>
                                    <a:latin typeface="Cambria Math" panose="02040503050406030204" pitchFamily="18" charset="0"/>
                                    <a:cs typeface="NikoshBAN" panose="02000000000000000000" pitchFamily="2" charset="0"/>
                                  </a:rPr>
                                  <m:t>৪</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43942" y="3185174"/>
                  <a:ext cx="463639" cy="774443"/>
                </a:xfrm>
                <a:prstGeom prst="rect">
                  <a:avLst/>
                </a:prstGeom>
                <a:blipFill rotWithShape="0">
                  <a:blip r:embed="rId6"/>
                  <a:stretch>
                    <a:fillRect/>
                  </a:stretch>
                </a:blipFill>
              </p:spPr>
              <p:txBody>
                <a:bodyPr/>
                <a:lstStyle/>
                <a:p>
                  <a:r>
                    <a:rPr lang="en-US">
                      <a:noFill/>
                    </a:rPr>
                    <a:t> </a:t>
                  </a:r>
                </a:p>
              </p:txBody>
            </p:sp>
          </mc:Fallback>
        </mc:AlternateContent>
      </p:grpSp>
      <p:grpSp>
        <p:nvGrpSpPr>
          <p:cNvPr id="5" name="Group 4"/>
          <p:cNvGrpSpPr/>
          <p:nvPr/>
        </p:nvGrpSpPr>
        <p:grpSpPr>
          <a:xfrm>
            <a:off x="103032" y="4610637"/>
            <a:ext cx="2343954" cy="2150771"/>
            <a:chOff x="231820" y="4732630"/>
            <a:chExt cx="1983347" cy="1899990"/>
          </a:xfrm>
        </p:grpSpPr>
        <mc:AlternateContent xmlns:mc="http://schemas.openxmlformats.org/markup-compatibility/2006" xmlns:a14="http://schemas.microsoft.com/office/drawing/2010/main">
          <mc:Choice Requires="a14">
            <p:graphicFrame>
              <p:nvGraphicFramePr>
                <p:cNvPr id="11" name="Chart 10"/>
                <p:cNvGraphicFramePr/>
                <p:nvPr>
                  <p:extLst>
                    <p:ext uri="{D42A27DB-BD31-4B8C-83A1-F6EECF244321}">
                      <p14:modId xmlns:p14="http://schemas.microsoft.com/office/powerpoint/2010/main" val="999344994"/>
                    </p:ext>
                  </p:extLst>
                </p:nvPr>
              </p:nvGraphicFramePr>
              <p:xfrm>
                <a:off x="231820" y="4732630"/>
                <a:ext cx="1983347" cy="1899990"/>
              </p:xfrm>
              <a:graphic>
                <a:graphicData uri="http://schemas.openxmlformats.org/drawingml/2006/chart">
                  <c:chart xmlns:c="http://schemas.openxmlformats.org/drawingml/2006/chart" xmlns:r="http://schemas.openxmlformats.org/officeDocument/2006/relationships" r:id="rId28"/>
                </a:graphicData>
              </a:graphic>
            </p:graphicFrame>
          </mc:Choice>
          <mc:Fallback xmlns="">
            <p:graphicFrame>
              <p:nvGraphicFramePr>
                <p:cNvPr id="11" name="Chart 10"/>
                <p:cNvGraphicFramePr/>
                <p:nvPr>
                  <p:extLst>
                    <p:ext uri="{D42A27DB-BD31-4B8C-83A1-F6EECF244321}">
                      <p14:modId xmlns:p14="http://schemas.microsoft.com/office/powerpoint/2010/main" val="999344994"/>
                    </p:ext>
                  </p:extLst>
                </p:nvPr>
              </p:nvGraphicFramePr>
              <p:xfrm>
                <a:off x="231820" y="4732630"/>
                <a:ext cx="1983347" cy="1899990"/>
              </p:xfrm>
              <a:graphic>
                <a:graphicData uri="http://schemas.openxmlformats.org/drawingml/2006/chart">
                  <c:chart xmlns:c="http://schemas.openxmlformats.org/drawingml/2006/chart" xmlns:r="http://schemas.openxmlformats.org/officeDocument/2006/relationships" r:id="rId8"/>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347730" y="5263197"/>
                  <a:ext cx="463639" cy="639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2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200" i="1" smtClean="0">
                                    <a:solidFill>
                                      <a:schemeClr val="tx1"/>
                                    </a:solidFill>
                                    <a:latin typeface="Cambria Math" panose="02040503050406030204" pitchFamily="18" charset="0"/>
                                    <a:cs typeface="NikoshBAN" panose="02000000000000000000" pitchFamily="2" charset="0"/>
                                  </a:rPr>
                                </m:ctrlPr>
                              </m:fPr>
                              <m:num>
                                <m:r>
                                  <a:rPr lang="bn-BD" sz="3200" b="0" i="1" smtClean="0">
                                    <a:solidFill>
                                      <a:schemeClr val="tx1"/>
                                    </a:solidFill>
                                    <a:latin typeface="Cambria Math" panose="02040503050406030204" pitchFamily="18" charset="0"/>
                                    <a:cs typeface="NikoshBAN" panose="02000000000000000000" pitchFamily="2" charset="0"/>
                                  </a:rPr>
                                  <m:t>১</m:t>
                                </m:r>
                              </m:num>
                              <m:den>
                                <m:r>
                                  <a:rPr lang="bn-BD" sz="3200" b="0" i="1" smtClean="0">
                                    <a:solidFill>
                                      <a:schemeClr val="tx1"/>
                                    </a:solidFill>
                                    <a:latin typeface="Cambria Math" panose="02040503050406030204" pitchFamily="18" charset="0"/>
                                    <a:cs typeface="NikoshBAN" panose="02000000000000000000" pitchFamily="2" charset="0"/>
                                  </a:rPr>
                                  <m:t>৬</m:t>
                                </m:r>
                              </m:den>
                            </m:f>
                          </m:e>
                        </m:box>
                      </m:oMath>
                    </m:oMathPara>
                  </a14:m>
                  <a:endParaRPr lang="en-US" sz="3200" dirty="0">
                    <a:solidFill>
                      <a:schemeClr val="tx1"/>
                    </a:solidFill>
                    <a:latin typeface="NikoshBAN" panose="02000000000000000000" pitchFamily="2" charset="0"/>
                    <a:cs typeface="NikoshBAN" panose="02000000000000000000"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47730" y="5263197"/>
                  <a:ext cx="463639" cy="724044"/>
                </a:xfrm>
                <a:prstGeom prst="rect">
                  <a:avLst/>
                </a:prstGeom>
                <a:blipFill rotWithShape="0">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p:cNvSpPr txBox="1"/>
              <p:nvPr/>
            </p:nvSpPr>
            <p:spPr>
              <a:xfrm rot="20304693">
                <a:off x="875760" y="1352227"/>
                <a:ext cx="463639" cy="777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৩</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rot="20304693">
                <a:off x="875760" y="1352227"/>
                <a:ext cx="463639" cy="777585"/>
              </a:xfrm>
              <a:prstGeom prst="rect">
                <a:avLst/>
              </a:prstGeom>
              <a:blipFill rotWithShape="0">
                <a:blip r:embed="rId2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96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Diagram 1"/>
              <p:cNvGraphicFramePr/>
              <p:nvPr>
                <p:extLst>
                  <p:ext uri="{D42A27DB-BD31-4B8C-83A1-F6EECF244321}">
                    <p14:modId xmlns:p14="http://schemas.microsoft.com/office/powerpoint/2010/main" val="4211256214"/>
                  </p:ext>
                </p:extLst>
              </p:nvPr>
            </p:nvGraphicFramePr>
            <p:xfrm>
              <a:off x="958646" y="266150"/>
              <a:ext cx="7919884" cy="5294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 name="Diagram 1"/>
              <p:cNvGraphicFramePr/>
              <p:nvPr>
                <p:extLst>
                  <p:ext uri="{D42A27DB-BD31-4B8C-83A1-F6EECF244321}">
                    <p14:modId xmlns:p14="http://schemas.microsoft.com/office/powerpoint/2010/main" val="4211256214"/>
                  </p:ext>
                </p:extLst>
              </p:nvPr>
            </p:nvGraphicFramePr>
            <p:xfrm>
              <a:off x="958646" y="266150"/>
              <a:ext cx="7919884" cy="52946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3" name="TextBox 2"/>
          <p:cNvSpPr txBox="1"/>
          <p:nvPr/>
        </p:nvSpPr>
        <p:spPr>
          <a:xfrm>
            <a:off x="-29496" y="5479375"/>
            <a:ext cx="9291483" cy="523220"/>
          </a:xfrm>
          <a:prstGeom prst="rect">
            <a:avLst/>
          </a:prstGeom>
          <a:noFill/>
        </p:spPr>
        <p:txBody>
          <a:bodyPr wrap="square" rtlCol="0">
            <a:spAutoFit/>
          </a:bodyPr>
          <a:lstStyle/>
          <a:p>
            <a:r>
              <a:rPr lang="en-US" sz="28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a:t>
            </a:r>
            <a:r>
              <a:rPr lang="bn-BD" sz="28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তাদের খরিদ করতে চাওয়া মূল্যের ভগ্নাংশ গুলোকে সমহর বিশিষ্ট ভগ্নাংশে দেখাও </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03239" y="6002595"/>
            <a:ext cx="8716295" cy="523220"/>
          </a:xfrm>
          <a:prstGeom prst="rect">
            <a:avLst/>
          </a:prstGeom>
          <a:noFill/>
        </p:spPr>
        <p:txBody>
          <a:bodyPr wrap="square" rtlCol="0">
            <a:spAutoFit/>
          </a:bodyPr>
          <a:lstStyle/>
          <a:p>
            <a:r>
              <a:rPr lang="en-US" sz="28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a:t>
            </a:r>
            <a:r>
              <a:rPr lang="bn-BD"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 </a:t>
            </a:r>
            <a:r>
              <a:rPr lang="bn-BD" sz="28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কে সবচেয়ে বেশী মূল্যে এবং কে সবচেয়ে কম মূল্যে  খরিদ করতে চাইল </a:t>
            </a:r>
            <a:r>
              <a:rPr lang="bn-BD" sz="28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rot="19784993">
            <a:off x="-291163" y="847638"/>
            <a:ext cx="3394471" cy="1075661"/>
          </a:xfrm>
          <a:prstGeom prst="rect">
            <a:avLst/>
          </a:prstGeom>
          <a:noFill/>
        </p:spPr>
        <p:txBody>
          <a:bodyPr wrap="square" rtlCol="0">
            <a:prstTxWarp prst="textWave4">
              <a:avLst>
                <a:gd name="adj1" fmla="val 12500"/>
                <a:gd name="adj2" fmla="val -4947"/>
              </a:avLst>
            </a:prstTxWarp>
            <a:spAutoFit/>
          </a:bodyPr>
          <a:lstStyle/>
          <a:p>
            <a:r>
              <a:rPr lang="bn-BD" sz="3600" u="sng" dirty="0" smtClean="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bn-BD" sz="3600" u="sng" dirty="0" smtClean="0">
                <a:ln w="0">
                  <a:solidFill>
                    <a:srgbClr val="00206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ড়া</a:t>
            </a:r>
            <a:r>
              <a:rPr lang="bn-BD" sz="3600" u="sng" dirty="0" smtClean="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 </a:t>
            </a:r>
            <a:r>
              <a:rPr lang="bn-BD" sz="3600" u="sng" dirty="0" smtClean="0">
                <a:ln w="0">
                  <a:solidFill>
                    <a:srgbClr val="FF0000"/>
                  </a:solidFill>
                </a:ln>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bn-BD" sz="3600" u="sng" dirty="0" smtClean="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  </a:t>
            </a:r>
            <a:endParaRPr lang="en-US" sz="3600" u="sng" dirty="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11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609" y="2480150"/>
            <a:ext cx="2879677" cy="2532661"/>
            <a:chOff x="0" y="0"/>
            <a:chExt cx="2879677" cy="2532661"/>
          </a:xfrm>
        </p:grpSpPr>
        <mc:AlternateContent xmlns:mc="http://schemas.openxmlformats.org/markup-compatibility/2006" xmlns:a14="http://schemas.microsoft.com/office/drawing/2010/main">
          <mc:Choice Requires="a14">
            <p:graphicFrame>
              <p:nvGraphicFramePr>
                <p:cNvPr id="2" name="Chart 1"/>
                <p:cNvGraphicFramePr/>
                <p:nvPr>
                  <p:extLst>
                    <p:ext uri="{D42A27DB-BD31-4B8C-83A1-F6EECF244321}">
                      <p14:modId xmlns:p14="http://schemas.microsoft.com/office/powerpoint/2010/main" val="963534133"/>
                    </p:ext>
                  </p:extLst>
                </p:nvPr>
              </p:nvGraphicFramePr>
              <p:xfrm>
                <a:off x="0" y="0"/>
                <a:ext cx="2879677" cy="2532661"/>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2" name="Chart 1"/>
                <p:cNvGraphicFramePr/>
                <p:nvPr>
                  <p:extLst>
                    <p:ext uri="{D42A27DB-BD31-4B8C-83A1-F6EECF244321}">
                      <p14:modId xmlns:p14="http://schemas.microsoft.com/office/powerpoint/2010/main" val="3294734684"/>
                    </p:ext>
                  </p:extLst>
                </p:nvPr>
              </p:nvGraphicFramePr>
              <p:xfrm>
                <a:off x="0" y="0"/>
                <a:ext cx="2879677" cy="2532661"/>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356991" y="996974"/>
                  <a:ext cx="463639" cy="768095"/>
                </a:xfrm>
                <a:prstGeom prst="rect">
                  <a:avLst/>
                </a:prstGeom>
                <a:noFill/>
              </p:spPr>
              <p:txBody>
                <a:bodyPr wrap="square" rtlCol="0">
                  <a:spAutoFit/>
                </a:bodyPr>
                <a:lstStyle/>
                <a:p>
                  <a14:m>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en-US" sz="3600" b="0" i="1" smtClean="0">
                                  <a:solidFill>
                                    <a:schemeClr val="bg1"/>
                                  </a:solidFill>
                                  <a:latin typeface="Cambria Math" panose="02040503050406030204" pitchFamily="18" charset="0"/>
                                  <a:cs typeface="NikoshBAN" panose="02000000000000000000" pitchFamily="2" charset="0"/>
                                </a:rPr>
                                <m:t>৩</m:t>
                              </m:r>
                            </m:num>
                            <m:den>
                              <m:r>
                                <a:rPr lang="en-US" sz="3600" b="0" i="1" smtClean="0">
                                  <a:solidFill>
                                    <a:schemeClr val="bg1"/>
                                  </a:solidFill>
                                  <a:latin typeface="Cambria Math" panose="02040503050406030204" pitchFamily="18" charset="0"/>
                                  <a:cs typeface="NikoshBAN" panose="02000000000000000000" pitchFamily="2" charset="0"/>
                                </a:rPr>
                                <m:t>৮</m:t>
                              </m:r>
                            </m:den>
                          </m:f>
                        </m:e>
                      </m:box>
                    </m:oMath>
                  </a14:m>
                  <a:r>
                    <a:rPr lang="bn-BD"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356991" y="996974"/>
                  <a:ext cx="463639" cy="768095"/>
                </a:xfrm>
                <a:prstGeom prst="rect">
                  <a:avLst/>
                </a:prstGeom>
                <a:blipFill rotWithShape="0">
                  <a:blip r:embed="rId5"/>
                  <a:stretch>
                    <a:fillRect t="-2381" r="-55263" b="-23810"/>
                  </a:stretch>
                </a:blipFill>
              </p:spPr>
              <p:txBody>
                <a:bodyPr/>
                <a:lstStyle/>
                <a:p>
                  <a:r>
                    <a:rPr lang="en-US">
                      <a:noFill/>
                    </a:rPr>
                    <a:t> </a:t>
                  </a:r>
                </a:p>
              </p:txBody>
            </p:sp>
          </mc:Fallback>
        </mc:AlternateContent>
      </p:grpSp>
      <p:grpSp>
        <p:nvGrpSpPr>
          <p:cNvPr id="13" name="Group 12"/>
          <p:cNvGrpSpPr/>
          <p:nvPr/>
        </p:nvGrpSpPr>
        <p:grpSpPr>
          <a:xfrm>
            <a:off x="3287764" y="2421989"/>
            <a:ext cx="2770496" cy="2532662"/>
            <a:chOff x="3273155" y="-58161"/>
            <a:chExt cx="2770496" cy="2532662"/>
          </a:xfrm>
        </p:grpSpPr>
        <mc:AlternateContent xmlns:mc="http://schemas.openxmlformats.org/markup-compatibility/2006" xmlns:a14="http://schemas.microsoft.com/office/drawing/2010/main">
          <mc:Choice Requires="a14">
            <p:graphicFrame>
              <p:nvGraphicFramePr>
                <p:cNvPr id="3" name="Chart 2"/>
                <p:cNvGraphicFramePr/>
                <p:nvPr>
                  <p:extLst>
                    <p:ext uri="{D42A27DB-BD31-4B8C-83A1-F6EECF244321}">
                      <p14:modId xmlns:p14="http://schemas.microsoft.com/office/powerpoint/2010/main" val="2745563024"/>
                    </p:ext>
                  </p:extLst>
                </p:nvPr>
              </p:nvGraphicFramePr>
              <p:xfrm>
                <a:off x="3273155" y="-58161"/>
                <a:ext cx="2770496" cy="2532662"/>
              </p:xfrm>
              <a:graphic>
                <a:graphicData uri="http://schemas.openxmlformats.org/drawingml/2006/chart">
                  <c:chart xmlns:c="http://schemas.openxmlformats.org/drawingml/2006/chart" xmlns:r="http://schemas.openxmlformats.org/officeDocument/2006/relationships" r:id="rId6"/>
                </a:graphicData>
              </a:graphic>
            </p:graphicFrame>
          </mc:Choice>
          <mc:Fallback xmlns="">
            <p:graphicFrame>
              <p:nvGraphicFramePr>
                <p:cNvPr id="3" name="Chart 2"/>
                <p:cNvGraphicFramePr/>
                <p:nvPr>
                  <p:extLst>
                    <p:ext uri="{D42A27DB-BD31-4B8C-83A1-F6EECF244321}">
                      <p14:modId xmlns:p14="http://schemas.microsoft.com/office/powerpoint/2010/main" val="2745563024"/>
                    </p:ext>
                  </p:extLst>
                </p:nvPr>
              </p:nvGraphicFramePr>
              <p:xfrm>
                <a:off x="3273155" y="-58161"/>
                <a:ext cx="2770496" cy="2532662"/>
              </p:xfrm>
              <a:graphic>
                <a:graphicData uri="http://schemas.openxmlformats.org/drawingml/2006/chart">
                  <c:chart xmlns:c="http://schemas.openxmlformats.org/drawingml/2006/chart" xmlns:r="http://schemas.openxmlformats.org/officeDocument/2006/relationships" r:id="rId7"/>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4277996" y="954000"/>
                  <a:ext cx="463639" cy="794256"/>
                </a:xfrm>
                <a:prstGeom prst="rect">
                  <a:avLst/>
                </a:prstGeom>
                <a:noFill/>
              </p:spPr>
              <p:txBody>
                <a:bodyPr wrap="square" rtlCol="0">
                  <a:spAutoFit/>
                </a:bodyPr>
                <a:lstStyle/>
                <a:p>
                  <a14:m>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en-US" sz="3600" b="0" i="1" smtClean="0">
                                  <a:solidFill>
                                    <a:schemeClr val="bg1"/>
                                  </a:solidFill>
                                  <a:latin typeface="Cambria Math" panose="02040503050406030204" pitchFamily="18" charset="0"/>
                                  <a:cs typeface="NikoshBAN" panose="02000000000000000000" pitchFamily="2" charset="0"/>
                                </a:rPr>
                                <m:t>২</m:t>
                              </m:r>
                            </m:num>
                            <m:den>
                              <m:r>
                                <a:rPr lang="en-US" sz="3600" b="0" i="1" smtClean="0">
                                  <a:solidFill>
                                    <a:schemeClr val="bg1"/>
                                  </a:solidFill>
                                  <a:latin typeface="Cambria Math" panose="02040503050406030204" pitchFamily="18" charset="0"/>
                                  <a:cs typeface="NikoshBAN" panose="02000000000000000000" pitchFamily="2" charset="0"/>
                                </a:rPr>
                                <m:t>৮</m:t>
                              </m:r>
                            </m:den>
                          </m:f>
                        </m:e>
                      </m:box>
                    </m:oMath>
                  </a14:m>
                  <a:r>
                    <a:rPr lang="bn-BD"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77996" y="954000"/>
                  <a:ext cx="463639" cy="794256"/>
                </a:xfrm>
                <a:prstGeom prst="rect">
                  <a:avLst/>
                </a:prstGeom>
                <a:blipFill rotWithShape="0">
                  <a:blip r:embed="rId8"/>
                  <a:stretch>
                    <a:fillRect r="-53947" b="-23846"/>
                  </a:stretch>
                </a:blipFill>
              </p:spPr>
              <p:txBody>
                <a:bodyPr/>
                <a:lstStyle/>
                <a:p>
                  <a:r>
                    <a:rPr lang="en-US">
                      <a:noFill/>
                    </a:rPr>
                    <a:t> </a:t>
                  </a:r>
                </a:p>
              </p:txBody>
            </p:sp>
          </mc:Fallback>
        </mc:AlternateContent>
      </p:grpSp>
      <p:grpSp>
        <p:nvGrpSpPr>
          <p:cNvPr id="14" name="Group 13"/>
          <p:cNvGrpSpPr/>
          <p:nvPr/>
        </p:nvGrpSpPr>
        <p:grpSpPr>
          <a:xfrm>
            <a:off x="6373504" y="2480150"/>
            <a:ext cx="2770496" cy="2532662"/>
            <a:chOff x="6358895" y="0"/>
            <a:chExt cx="2770496" cy="2532662"/>
          </a:xfrm>
        </p:grpSpPr>
        <mc:AlternateContent xmlns:mc="http://schemas.openxmlformats.org/markup-compatibility/2006" xmlns:a14="http://schemas.microsoft.com/office/drawing/2010/main">
          <mc:Choice Requires="a14">
            <p:graphicFrame>
              <p:nvGraphicFramePr>
                <p:cNvPr id="4" name="Chart 3"/>
                <p:cNvGraphicFramePr/>
                <p:nvPr>
                  <p:extLst>
                    <p:ext uri="{D42A27DB-BD31-4B8C-83A1-F6EECF244321}">
                      <p14:modId xmlns:p14="http://schemas.microsoft.com/office/powerpoint/2010/main" val="1361141366"/>
                    </p:ext>
                  </p:extLst>
                </p:nvPr>
              </p:nvGraphicFramePr>
              <p:xfrm>
                <a:off x="6358895" y="0"/>
                <a:ext cx="2770496" cy="2532662"/>
              </p:xfrm>
              <a:graphic>
                <a:graphicData uri="http://schemas.openxmlformats.org/drawingml/2006/chart">
                  <c:chart xmlns:c="http://schemas.openxmlformats.org/drawingml/2006/chart" xmlns:r="http://schemas.openxmlformats.org/officeDocument/2006/relationships" r:id="rId9"/>
                </a:graphicData>
              </a:graphic>
            </p:graphicFrame>
          </mc:Choice>
          <mc:Fallback xmlns="">
            <p:graphicFrame>
              <p:nvGraphicFramePr>
                <p:cNvPr id="4" name="Chart 3"/>
                <p:cNvGraphicFramePr/>
                <p:nvPr>
                  <p:extLst>
                    <p:ext uri="{D42A27DB-BD31-4B8C-83A1-F6EECF244321}">
                      <p14:modId xmlns:p14="http://schemas.microsoft.com/office/powerpoint/2010/main" val="1361141366"/>
                    </p:ext>
                  </p:extLst>
                </p:nvPr>
              </p:nvGraphicFramePr>
              <p:xfrm>
                <a:off x="6358895" y="0"/>
                <a:ext cx="2770496" cy="2532662"/>
              </p:xfrm>
              <a:graphic>
                <a:graphicData uri="http://schemas.openxmlformats.org/drawingml/2006/chart">
                  <c:chart xmlns:c="http://schemas.openxmlformats.org/drawingml/2006/chart" xmlns:r="http://schemas.openxmlformats.org/officeDocument/2006/relationships" r:id="rId10"/>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7362392" y="956030"/>
                  <a:ext cx="463639" cy="795154"/>
                </a:xfrm>
                <a:prstGeom prst="rect">
                  <a:avLst/>
                </a:prstGeom>
                <a:noFill/>
              </p:spPr>
              <p:txBody>
                <a:bodyPr wrap="square" rtlCol="0">
                  <a:spAutoFit/>
                </a:bodyPr>
                <a:lstStyle/>
                <a:p>
                  <a14:m>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en-US" sz="3600" b="0" i="1" smtClean="0">
                                  <a:solidFill>
                                    <a:schemeClr val="bg1"/>
                                  </a:solidFill>
                                  <a:latin typeface="Cambria Math" panose="02040503050406030204" pitchFamily="18" charset="0"/>
                                  <a:cs typeface="NikoshBAN" panose="02000000000000000000" pitchFamily="2" charset="0"/>
                                </a:rPr>
                                <m:t>৫</m:t>
                              </m:r>
                            </m:num>
                            <m:den>
                              <m:r>
                                <a:rPr lang="en-US" sz="3600" b="0" i="1" smtClean="0">
                                  <a:solidFill>
                                    <a:schemeClr val="bg1"/>
                                  </a:solidFill>
                                  <a:latin typeface="Cambria Math" panose="02040503050406030204" pitchFamily="18" charset="0"/>
                                  <a:cs typeface="NikoshBAN" panose="02000000000000000000" pitchFamily="2" charset="0"/>
                                </a:rPr>
                                <m:t>৮</m:t>
                              </m:r>
                            </m:den>
                          </m:f>
                        </m:e>
                      </m:box>
                    </m:oMath>
                  </a14:m>
                  <a:r>
                    <a:rPr lang="bn-BD"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362392" y="956030"/>
                  <a:ext cx="463639" cy="795154"/>
                </a:xfrm>
                <a:prstGeom prst="rect">
                  <a:avLst/>
                </a:prstGeom>
                <a:blipFill rotWithShape="0">
                  <a:blip r:embed="rId11"/>
                  <a:stretch>
                    <a:fillRect r="-53947" b="-23846"/>
                  </a:stretch>
                </a:blipFill>
              </p:spPr>
              <p:txBody>
                <a:bodyPr/>
                <a:lstStyle/>
                <a:p>
                  <a:r>
                    <a:rPr lang="en-US">
                      <a:noFill/>
                    </a:rPr>
                    <a:t> </a:t>
                  </a:r>
                </a:p>
              </p:txBody>
            </p:sp>
          </mc:Fallback>
        </mc:AlternateContent>
      </p:grpSp>
      <p:sp>
        <p:nvSpPr>
          <p:cNvPr id="10" name="Plus 9"/>
          <p:cNvSpPr/>
          <p:nvPr/>
        </p:nvSpPr>
        <p:spPr>
          <a:xfrm>
            <a:off x="2798750" y="3436180"/>
            <a:ext cx="641445" cy="599815"/>
          </a:xfrm>
          <a:prstGeom prst="mathPlus">
            <a:avLst>
              <a:gd name="adj1" fmla="val 9868"/>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qual 10"/>
          <p:cNvSpPr/>
          <p:nvPr/>
        </p:nvSpPr>
        <p:spPr>
          <a:xfrm>
            <a:off x="5933486" y="3434150"/>
            <a:ext cx="560519" cy="556154"/>
          </a:xfrm>
          <a:prstGeom prst="mathEqual">
            <a:avLst>
              <a:gd name="adj1" fmla="val 16158"/>
              <a:gd name="adj2" fmla="val 1176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1835239" y="778678"/>
            <a:ext cx="4098247" cy="902637"/>
          </a:xfrm>
          <a:prstGeom prst="rect">
            <a:avLst/>
          </a:prstGeom>
        </p:spPr>
        <p:txBody>
          <a:bodyPr wrap="none">
            <a:prstTxWarp prst="textDoubleWave1">
              <a:avLst>
                <a:gd name="adj1" fmla="val 12500"/>
                <a:gd name="adj2" fmla="val 0"/>
              </a:avLst>
            </a:prstTxWarp>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যোগ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12"/>
          <a:stretch>
            <a:fillRect/>
          </a:stretch>
        </p:blipFill>
        <p:spPr>
          <a:xfrm>
            <a:off x="189314" y="5262583"/>
            <a:ext cx="8741326" cy="1138441"/>
          </a:xfrm>
          <a:prstGeom prst="rect">
            <a:avLst/>
          </a:prstGeom>
        </p:spPr>
      </p:pic>
    </p:spTree>
    <p:extLst>
      <p:ext uri="{BB962C8B-B14F-4D97-AF65-F5344CB8AC3E}">
        <p14:creationId xmlns:p14="http://schemas.microsoft.com/office/powerpoint/2010/main" val="45602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70" y="2216270"/>
            <a:ext cx="2879677" cy="2532661"/>
            <a:chOff x="0" y="0"/>
            <a:chExt cx="2879677" cy="2532661"/>
          </a:xfrm>
        </p:grpSpPr>
        <mc:AlternateContent xmlns:mc="http://schemas.openxmlformats.org/markup-compatibility/2006" xmlns:a14="http://schemas.microsoft.com/office/drawing/2010/main">
          <mc:Choice Requires="a14">
            <p:graphicFrame>
              <p:nvGraphicFramePr>
                <p:cNvPr id="3" name="Chart 2"/>
                <p:cNvGraphicFramePr/>
                <p:nvPr>
                  <p:extLst>
                    <p:ext uri="{D42A27DB-BD31-4B8C-83A1-F6EECF244321}">
                      <p14:modId xmlns:p14="http://schemas.microsoft.com/office/powerpoint/2010/main" val="1414186129"/>
                    </p:ext>
                  </p:extLst>
                </p:nvPr>
              </p:nvGraphicFramePr>
              <p:xfrm>
                <a:off x="0" y="0"/>
                <a:ext cx="2879677" cy="2532661"/>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6" name="Chart 15"/>
                <p:cNvGraphicFramePr/>
                <p:nvPr>
                  <p:extLst>
                    <p:ext uri="{D42A27DB-BD31-4B8C-83A1-F6EECF244321}">
                      <p14:modId xmlns:p14="http://schemas.microsoft.com/office/powerpoint/2010/main" val="3294734684"/>
                    </p:ext>
                  </p:extLst>
                </p:nvPr>
              </p:nvGraphicFramePr>
              <p:xfrm>
                <a:off x="0" y="0"/>
                <a:ext cx="2879677" cy="2532661"/>
              </p:xfrm>
              <a:graphic>
                <a:graphicData uri="http://schemas.openxmlformats.org/drawingml/2006/chart">
                  <c:chart xmlns:c="http://schemas.openxmlformats.org/drawingml/2006/chart" xmlns:r="http://schemas.openxmlformats.org/officeDocument/2006/relationships" r:id="rId13"/>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14642" y="1029632"/>
                  <a:ext cx="463639" cy="768095"/>
                </a:xfrm>
                <a:prstGeom prst="rect">
                  <a:avLst/>
                </a:prstGeom>
                <a:noFill/>
              </p:spPr>
              <p:txBody>
                <a:bodyPr wrap="square" rtlCol="0">
                  <a:spAutoFit/>
                </a:bodyPr>
                <a:lstStyle/>
                <a:p>
                  <a14:m>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en-US" sz="3600" b="0" i="1" smtClean="0">
                                  <a:solidFill>
                                    <a:schemeClr val="bg1"/>
                                  </a:solidFill>
                                  <a:latin typeface="Cambria Math" panose="02040503050406030204" pitchFamily="18" charset="0"/>
                                  <a:cs typeface="NikoshBAN" panose="02000000000000000000" pitchFamily="2" charset="0"/>
                                </a:rPr>
                                <m:t>৩</m:t>
                              </m:r>
                            </m:num>
                            <m:den>
                              <m:r>
                                <a:rPr lang="en-US" sz="3600" b="0" i="1" smtClean="0">
                                  <a:solidFill>
                                    <a:schemeClr val="bg1"/>
                                  </a:solidFill>
                                  <a:latin typeface="Cambria Math" panose="02040503050406030204" pitchFamily="18" charset="0"/>
                                  <a:cs typeface="NikoshBAN" panose="02000000000000000000" pitchFamily="2" charset="0"/>
                                </a:rPr>
                                <m:t>৮</m:t>
                              </m:r>
                            </m:den>
                          </m:f>
                        </m:e>
                      </m:box>
                    </m:oMath>
                  </a14:m>
                  <a:r>
                    <a:rPr lang="bn-BD"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214642" y="1029632"/>
                  <a:ext cx="463639" cy="768095"/>
                </a:xfrm>
                <a:prstGeom prst="rect">
                  <a:avLst/>
                </a:prstGeom>
                <a:blipFill rotWithShape="0">
                  <a:blip r:embed="rId14"/>
                  <a:stretch>
                    <a:fillRect t="-1587" r="-55263" b="-23810"/>
                  </a:stretch>
                </a:blipFill>
              </p:spPr>
              <p:txBody>
                <a:bodyPr/>
                <a:lstStyle/>
                <a:p>
                  <a:r>
                    <a:rPr lang="en-US">
                      <a:noFill/>
                    </a:rPr>
                    <a:t> </a:t>
                  </a:r>
                </a:p>
              </p:txBody>
            </p:sp>
          </mc:Fallback>
        </mc:AlternateContent>
      </p:grpSp>
      <p:grpSp>
        <p:nvGrpSpPr>
          <p:cNvPr id="5" name="Group 4"/>
          <p:cNvGrpSpPr/>
          <p:nvPr/>
        </p:nvGrpSpPr>
        <p:grpSpPr>
          <a:xfrm>
            <a:off x="3196742" y="2135443"/>
            <a:ext cx="2770496" cy="2532662"/>
            <a:chOff x="3273155" y="-58161"/>
            <a:chExt cx="2770496" cy="2532662"/>
          </a:xfrm>
        </p:grpSpPr>
        <mc:AlternateContent xmlns:mc="http://schemas.openxmlformats.org/markup-compatibility/2006" xmlns:a14="http://schemas.microsoft.com/office/drawing/2010/main">
          <mc:Choice Requires="a14">
            <p:graphicFrame>
              <p:nvGraphicFramePr>
                <p:cNvPr id="6" name="Chart 5"/>
                <p:cNvGraphicFramePr/>
                <p:nvPr>
                  <p:extLst>
                    <p:ext uri="{D42A27DB-BD31-4B8C-83A1-F6EECF244321}">
                      <p14:modId xmlns:p14="http://schemas.microsoft.com/office/powerpoint/2010/main" val="324097254"/>
                    </p:ext>
                  </p:extLst>
                </p:nvPr>
              </p:nvGraphicFramePr>
              <p:xfrm>
                <a:off x="3273155" y="-58161"/>
                <a:ext cx="2770496" cy="2532662"/>
              </p:xfrm>
              <a:graphic>
                <a:graphicData uri="http://schemas.openxmlformats.org/drawingml/2006/chart">
                  <c:chart xmlns:c="http://schemas.openxmlformats.org/drawingml/2006/chart" xmlns:r="http://schemas.openxmlformats.org/officeDocument/2006/relationships" r:id="rId15"/>
                </a:graphicData>
              </a:graphic>
            </p:graphicFrame>
          </mc:Choice>
          <mc:Fallback xmlns="">
            <p:graphicFrame>
              <p:nvGraphicFramePr>
                <p:cNvPr id="19" name="Chart 18"/>
                <p:cNvGraphicFramePr/>
                <p:nvPr>
                  <p:extLst>
                    <p:ext uri="{D42A27DB-BD31-4B8C-83A1-F6EECF244321}">
                      <p14:modId xmlns:p14="http://schemas.microsoft.com/office/powerpoint/2010/main" val="2745563024"/>
                    </p:ext>
                  </p:extLst>
                </p:nvPr>
              </p:nvGraphicFramePr>
              <p:xfrm>
                <a:off x="3273155" y="-58161"/>
                <a:ext cx="2770496" cy="2532662"/>
              </p:xfrm>
              <a:graphic>
                <a:graphicData uri="http://schemas.openxmlformats.org/drawingml/2006/chart">
                  <c:chart xmlns:c="http://schemas.openxmlformats.org/drawingml/2006/chart" xmlns:r="http://schemas.openxmlformats.org/officeDocument/2006/relationships" r:id="rId16"/>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4277996" y="954000"/>
                  <a:ext cx="463639" cy="794256"/>
                </a:xfrm>
                <a:prstGeom prst="rect">
                  <a:avLst/>
                </a:prstGeom>
                <a:noFill/>
              </p:spPr>
              <p:txBody>
                <a:bodyPr wrap="square" rtlCol="0">
                  <a:spAutoFit/>
                </a:bodyPr>
                <a:lstStyle/>
                <a:p>
                  <a14:m>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en-US" sz="3600" b="0" i="1" smtClean="0">
                                  <a:solidFill>
                                    <a:schemeClr val="bg1"/>
                                  </a:solidFill>
                                  <a:latin typeface="Cambria Math" panose="02040503050406030204" pitchFamily="18" charset="0"/>
                                  <a:cs typeface="NikoshBAN" panose="02000000000000000000" pitchFamily="2" charset="0"/>
                                </a:rPr>
                                <m:t>২</m:t>
                              </m:r>
                            </m:num>
                            <m:den>
                              <m:r>
                                <a:rPr lang="en-US" sz="3600" b="0" i="1" smtClean="0">
                                  <a:solidFill>
                                    <a:schemeClr val="bg1"/>
                                  </a:solidFill>
                                  <a:latin typeface="Cambria Math" panose="02040503050406030204" pitchFamily="18" charset="0"/>
                                  <a:cs typeface="NikoshBAN" panose="02000000000000000000" pitchFamily="2" charset="0"/>
                                </a:rPr>
                                <m:t>৮</m:t>
                              </m:r>
                            </m:den>
                          </m:f>
                        </m:e>
                      </m:box>
                    </m:oMath>
                  </a14:m>
                  <a:r>
                    <a:rPr lang="bn-BD"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277996" y="954000"/>
                  <a:ext cx="463639" cy="794256"/>
                </a:xfrm>
                <a:prstGeom prst="rect">
                  <a:avLst/>
                </a:prstGeom>
                <a:blipFill rotWithShape="0">
                  <a:blip r:embed="rId17"/>
                  <a:stretch>
                    <a:fillRect r="-53947" b="-23846"/>
                  </a:stretch>
                </a:blipFill>
              </p:spPr>
              <p:txBody>
                <a:bodyPr/>
                <a:lstStyle/>
                <a:p>
                  <a:r>
                    <a:rPr lang="en-US">
                      <a:noFill/>
                    </a:rPr>
                    <a:t> </a:t>
                  </a:r>
                </a:p>
              </p:txBody>
            </p:sp>
          </mc:Fallback>
        </mc:AlternateContent>
      </p:grpSp>
      <p:grpSp>
        <p:nvGrpSpPr>
          <p:cNvPr id="8" name="Group 7"/>
          <p:cNvGrpSpPr/>
          <p:nvPr/>
        </p:nvGrpSpPr>
        <p:grpSpPr>
          <a:xfrm>
            <a:off x="6373504" y="2094473"/>
            <a:ext cx="2770496" cy="2532662"/>
            <a:chOff x="6358895" y="0"/>
            <a:chExt cx="2770496" cy="2532662"/>
          </a:xfrm>
        </p:grpSpPr>
        <mc:AlternateContent xmlns:mc="http://schemas.openxmlformats.org/markup-compatibility/2006" xmlns:a14="http://schemas.microsoft.com/office/drawing/2010/main">
          <mc:Choice Requires="a14">
            <p:graphicFrame>
              <p:nvGraphicFramePr>
                <p:cNvPr id="9" name="Chart 8"/>
                <p:cNvGraphicFramePr/>
                <p:nvPr>
                  <p:extLst>
                    <p:ext uri="{D42A27DB-BD31-4B8C-83A1-F6EECF244321}">
                      <p14:modId xmlns:p14="http://schemas.microsoft.com/office/powerpoint/2010/main" val="1237232237"/>
                    </p:ext>
                  </p:extLst>
                </p:nvPr>
              </p:nvGraphicFramePr>
              <p:xfrm>
                <a:off x="6358895" y="0"/>
                <a:ext cx="2770496" cy="2532662"/>
              </p:xfrm>
              <a:graphic>
                <a:graphicData uri="http://schemas.openxmlformats.org/drawingml/2006/chart">
                  <c:chart xmlns:c="http://schemas.openxmlformats.org/drawingml/2006/chart" xmlns:r="http://schemas.openxmlformats.org/officeDocument/2006/relationships" r:id="rId18"/>
                </a:graphicData>
              </a:graphic>
            </p:graphicFrame>
          </mc:Choice>
          <mc:Fallback xmlns="">
            <p:graphicFrame>
              <p:nvGraphicFramePr>
                <p:cNvPr id="22" name="Chart 21"/>
                <p:cNvGraphicFramePr/>
                <p:nvPr>
                  <p:extLst>
                    <p:ext uri="{D42A27DB-BD31-4B8C-83A1-F6EECF244321}">
                      <p14:modId xmlns:p14="http://schemas.microsoft.com/office/powerpoint/2010/main" val="1361141366"/>
                    </p:ext>
                  </p:extLst>
                </p:nvPr>
              </p:nvGraphicFramePr>
              <p:xfrm>
                <a:off x="6358895" y="0"/>
                <a:ext cx="2770496" cy="2532662"/>
              </p:xfrm>
              <a:graphic>
                <a:graphicData uri="http://schemas.openxmlformats.org/drawingml/2006/chart">
                  <c:chart xmlns:c="http://schemas.openxmlformats.org/drawingml/2006/chart" xmlns:r="http://schemas.openxmlformats.org/officeDocument/2006/relationships" r:id="rId19"/>
                </a:graphicData>
              </a:graphic>
            </p:graphicFrame>
          </mc:Fallback>
        </mc:AlternateContent>
        <mc:AlternateContent xmlns:mc="http://schemas.openxmlformats.org/markup-compatibility/2006" xmlns:a14="http://schemas.microsoft.com/office/drawing/2010/main">
          <mc:Choice Requires="a14">
            <p:sp>
              <p:nvSpPr>
                <p:cNvPr id="10" name="TextBox 9"/>
                <p:cNvSpPr txBox="1"/>
                <p:nvPr/>
              </p:nvSpPr>
              <p:spPr>
                <a:xfrm rot="18928271">
                  <a:off x="8043697" y="906326"/>
                  <a:ext cx="463639" cy="801951"/>
                </a:xfrm>
                <a:prstGeom prst="rect">
                  <a:avLst/>
                </a:prstGeom>
                <a:noFill/>
              </p:spPr>
              <p:txBody>
                <a:bodyPr wrap="square" rtlCol="0">
                  <a:spAutoFit/>
                </a:bodyPr>
                <a:lstStyle/>
                <a:p>
                  <a14:m>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bn-BD" sz="3600" b="0" i="1" smtClean="0">
                                  <a:solidFill>
                                    <a:schemeClr val="bg1"/>
                                  </a:solidFill>
                                  <a:latin typeface="Cambria Math" panose="02040503050406030204" pitchFamily="18" charset="0"/>
                                  <a:cs typeface="NikoshBAN" panose="02000000000000000000" pitchFamily="2" charset="0"/>
                                </a:rPr>
                                <m:t>১</m:t>
                              </m:r>
                            </m:num>
                            <m:den>
                              <m:r>
                                <a:rPr lang="en-US" sz="3600" b="0" i="1" smtClean="0">
                                  <a:solidFill>
                                    <a:schemeClr val="bg1"/>
                                  </a:solidFill>
                                  <a:latin typeface="Cambria Math" panose="02040503050406030204" pitchFamily="18" charset="0"/>
                                  <a:cs typeface="NikoshBAN" panose="02000000000000000000" pitchFamily="2" charset="0"/>
                                </a:rPr>
                                <m:t>৮</m:t>
                              </m:r>
                            </m:den>
                          </m:f>
                        </m:e>
                      </m:box>
                    </m:oMath>
                  </a14:m>
                  <a:r>
                    <a:rPr lang="bn-BD"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rot="18928271">
                  <a:off x="8043697" y="906326"/>
                  <a:ext cx="463639" cy="801951"/>
                </a:xfrm>
                <a:prstGeom prst="rect">
                  <a:avLst/>
                </a:prstGeom>
                <a:blipFill rotWithShape="0">
                  <a:blip r:embed="rId20"/>
                  <a:stretch>
                    <a:fillRect t="-17568" r="-33108" b="-10811"/>
                  </a:stretch>
                </a:blipFill>
              </p:spPr>
              <p:txBody>
                <a:bodyPr/>
                <a:lstStyle/>
                <a:p>
                  <a:r>
                    <a:rPr lang="en-US">
                      <a:noFill/>
                    </a:rPr>
                    <a:t> </a:t>
                  </a:r>
                </a:p>
              </p:txBody>
            </p:sp>
          </mc:Fallback>
        </mc:AlternateContent>
      </p:grpSp>
      <p:sp>
        <p:nvSpPr>
          <p:cNvPr id="11" name="Equal 10"/>
          <p:cNvSpPr/>
          <p:nvPr/>
        </p:nvSpPr>
        <p:spPr>
          <a:xfrm>
            <a:off x="5876206" y="2988578"/>
            <a:ext cx="560519" cy="556154"/>
          </a:xfrm>
          <a:prstGeom prst="mathEqual">
            <a:avLst>
              <a:gd name="adj1" fmla="val 16158"/>
              <a:gd name="adj2" fmla="val 11760"/>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inus 11"/>
          <p:cNvSpPr/>
          <p:nvPr/>
        </p:nvSpPr>
        <p:spPr>
          <a:xfrm>
            <a:off x="2784141" y="3142783"/>
            <a:ext cx="518613" cy="436042"/>
          </a:xfrm>
          <a:prstGeom prst="mathMinus">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84141" y="702860"/>
            <a:ext cx="2749066" cy="746667"/>
          </a:xfrm>
          <a:prstGeom prst="rect">
            <a:avLst/>
          </a:prstGeom>
        </p:spPr>
        <p:txBody>
          <a:bodyPr wrap="none">
            <a:prstTxWarp prst="textDoubleWave1">
              <a:avLst/>
            </a:prstTxWarp>
            <a:spAutoFit/>
          </a:bodyPr>
          <a:lstStyle/>
          <a:p>
            <a:r>
              <a:rPr lang="bn-BD" sz="3600"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ভগ্নাংশের বিয়োগ  </a:t>
            </a:r>
            <a:endParaRPr lang="en-US" sz="36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4" name="Picture 13"/>
          <p:cNvPicPr preferRelativeResize="0">
            <a:picLocks/>
          </p:cNvPicPr>
          <p:nvPr/>
        </p:nvPicPr>
        <p:blipFill>
          <a:blip r:embed="rId21">
            <a:duotone>
              <a:prstClr val="black"/>
              <a:schemeClr val="accent3">
                <a:tint val="45000"/>
                <a:satMod val="400000"/>
              </a:schemeClr>
            </a:duotone>
            <a:lum bright="20000" contrast="40000"/>
          </a:blip>
          <a:stretch>
            <a:fillRect/>
          </a:stretch>
        </p:blipFill>
        <p:spPr>
          <a:xfrm>
            <a:off x="254003" y="5237988"/>
            <a:ext cx="8609077" cy="1176170"/>
          </a:xfrm>
          <a:prstGeom prst="rect">
            <a:avLst/>
          </a:prstGeom>
        </p:spPr>
      </p:pic>
    </p:spTree>
    <p:extLst>
      <p:ext uri="{BB962C8B-B14F-4D97-AF65-F5344CB8AC3E}">
        <p14:creationId xmlns:p14="http://schemas.microsoft.com/office/powerpoint/2010/main" val="28202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2572" y="196771"/>
            <a:ext cx="3133616" cy="6596444"/>
          </a:xfrm>
          <a:prstGeom prst="rect">
            <a:avLst/>
          </a:prstGeom>
        </p:spPr>
      </p:pic>
      <p:grpSp>
        <p:nvGrpSpPr>
          <p:cNvPr id="14" name="Group 13"/>
          <p:cNvGrpSpPr/>
          <p:nvPr/>
        </p:nvGrpSpPr>
        <p:grpSpPr>
          <a:xfrm>
            <a:off x="335045" y="294967"/>
            <a:ext cx="3005317" cy="6400112"/>
            <a:chOff x="58993" y="206476"/>
            <a:chExt cx="3005317" cy="6400112"/>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4288">
              <a:off x="707920" y="206476"/>
              <a:ext cx="2356390" cy="1637071"/>
            </a:xfrm>
            <a:prstGeom prst="rect">
              <a:avLst/>
            </a:prstGeom>
          </p:spPr>
        </p:pic>
        <p:sp>
          <p:nvSpPr>
            <p:cNvPr id="12" name="Can 11"/>
            <p:cNvSpPr/>
            <p:nvPr/>
          </p:nvSpPr>
          <p:spPr>
            <a:xfrm>
              <a:off x="58993" y="5692188"/>
              <a:ext cx="1504336" cy="914400"/>
            </a:xfrm>
            <a:prstGeom prst="can">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5"/>
            <a:stretch>
              <a:fillRect/>
            </a:stretch>
          </p:blipFill>
          <p:spPr>
            <a:xfrm flipH="1">
              <a:off x="705148" y="280219"/>
              <a:ext cx="212025" cy="5588949"/>
            </a:xfrm>
            <a:prstGeom prst="rect">
              <a:avLst/>
            </a:prstGeom>
          </p:spPr>
        </p:pic>
      </p:grpSp>
      <p:grpSp>
        <p:nvGrpSpPr>
          <p:cNvPr id="18" name="Group 17"/>
          <p:cNvGrpSpPr/>
          <p:nvPr/>
        </p:nvGrpSpPr>
        <p:grpSpPr>
          <a:xfrm>
            <a:off x="35878" y="368710"/>
            <a:ext cx="858899" cy="5411969"/>
            <a:chOff x="35878" y="368710"/>
            <a:chExt cx="858899" cy="5411969"/>
          </a:xfrm>
        </p:grpSpPr>
        <p:sp>
          <p:nvSpPr>
            <p:cNvPr id="15" name="Left Brace 14"/>
            <p:cNvSpPr/>
            <p:nvPr/>
          </p:nvSpPr>
          <p:spPr>
            <a:xfrm>
              <a:off x="606785" y="368710"/>
              <a:ext cx="287992" cy="541196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rot="16200000">
                  <a:off x="-279550" y="2691383"/>
                  <a:ext cx="1367981" cy="737125"/>
                </a:xfrm>
                <a:prstGeom prst="rect">
                  <a:avLst/>
                </a:prstGeom>
                <a:noFill/>
              </p:spPr>
              <p:txBody>
                <a:bodyPr wrap="square" rtlCol="0">
                  <a:spAutoFit/>
                </a:bodyPr>
                <a:lstStyle/>
                <a:p>
                  <a14:m>
                    <m:oMath xmlns:m="http://schemas.openxmlformats.org/officeDocument/2006/math">
                      <m:r>
                        <a:rPr lang="bn-BD" sz="2800" i="1" smtClean="0">
                          <a:latin typeface="Cambria Math" panose="02040503050406030204" pitchFamily="18" charset="0"/>
                          <a:cs typeface="NikoshBAN" panose="02000000000000000000" pitchFamily="2" charset="0"/>
                        </a:rPr>
                        <m:t>৯</m:t>
                      </m:r>
                      <m:f>
                        <m:fPr>
                          <m:ctrlPr>
                            <a:rPr lang="en-US" sz="2800" i="1" smtClean="0">
                              <a:latin typeface="Cambria Math" panose="02040503050406030204" pitchFamily="18" charset="0"/>
                              <a:cs typeface="NikoshBAN" panose="02000000000000000000" pitchFamily="2" charset="0"/>
                            </a:rPr>
                          </m:ctrlPr>
                        </m:fPr>
                        <m:num>
                          <m:r>
                            <a:rPr lang="bn-BD" sz="2800" b="0" i="1" smtClean="0">
                              <a:latin typeface="Cambria Math" panose="02040503050406030204" pitchFamily="18" charset="0"/>
                              <a:cs typeface="NikoshBAN" panose="02000000000000000000" pitchFamily="2" charset="0"/>
                            </a:rPr>
                            <m:t>১</m:t>
                          </m:r>
                        </m:num>
                        <m:den>
                          <m:r>
                            <a:rPr lang="bn-BD" sz="2800" b="0" i="1" smtClean="0">
                              <a:latin typeface="Cambria Math" panose="02040503050406030204" pitchFamily="18" charset="0"/>
                              <a:cs typeface="NikoshBAN" panose="02000000000000000000" pitchFamily="2" charset="0"/>
                            </a:rPr>
                            <m:t>৩</m:t>
                          </m:r>
                        </m:den>
                      </m:f>
                    </m:oMath>
                  </a14:m>
                  <a:r>
                    <a:rPr lang="bn-BD" sz="2800" dirty="0" smtClean="0">
                      <a:latin typeface="NikoshBAN" panose="02000000000000000000" pitchFamily="2" charset="0"/>
                      <a:cs typeface="NikoshBAN" panose="02000000000000000000" pitchFamily="2" charset="0"/>
                    </a:rPr>
                    <a:t> মিটার </a:t>
                  </a:r>
                  <a:endParaRPr lang="en-US" sz="2800" dirty="0">
                    <a:latin typeface="NikoshBAN" panose="02000000000000000000" pitchFamily="2" charset="0"/>
                    <a:cs typeface="NikoshBAN" panose="02000000000000000000"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279550" y="2691383"/>
                  <a:ext cx="1367981" cy="737125"/>
                </a:xfrm>
                <a:prstGeom prst="rect">
                  <a:avLst/>
                </a:prstGeom>
                <a:blipFill rotWithShape="0">
                  <a:blip r:embed="rId6"/>
                  <a:stretch>
                    <a:fillRect t="-13393" r="-1322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p:cNvSpPr txBox="1"/>
              <p:nvPr/>
            </p:nvSpPr>
            <p:spPr>
              <a:xfrm>
                <a:off x="1839380" y="2375955"/>
                <a:ext cx="1101664" cy="761299"/>
              </a:xfrm>
              <a:prstGeom prst="rect">
                <a:avLst/>
              </a:prstGeom>
              <a:noFill/>
            </p:spPr>
            <p:txBody>
              <a:bodyPr wrap="square" rtlCol="0">
                <a:spAutoFit/>
              </a:bodyPr>
              <a:lstStyle/>
              <a:p>
                <a14:m>
                  <m:oMath xmlns:m="http://schemas.openxmlformats.org/officeDocument/2006/math">
                    <m:f>
                      <m:fPr>
                        <m:ctrlPr>
                          <a:rPr lang="en-US" sz="2800" i="1" smtClean="0">
                            <a:latin typeface="Cambria Math" panose="02040503050406030204" pitchFamily="18" charset="0"/>
                            <a:cs typeface="NikoshBAN" panose="02000000000000000000" pitchFamily="2" charset="0"/>
                          </a:rPr>
                        </m:ctrlPr>
                      </m:fPr>
                      <m:num>
                        <m:r>
                          <a:rPr lang="bn-BD" sz="2800" b="0" i="1" smtClean="0">
                            <a:latin typeface="Cambria Math" panose="02040503050406030204" pitchFamily="18" charset="0"/>
                            <a:cs typeface="NikoshBAN" panose="02000000000000000000" pitchFamily="2" charset="0"/>
                          </a:rPr>
                          <m:t>১</m:t>
                        </m:r>
                      </m:num>
                      <m:den>
                        <m:r>
                          <a:rPr lang="bn-BD" sz="2800" b="0" i="1" smtClean="0">
                            <a:latin typeface="Cambria Math" panose="02040503050406030204" pitchFamily="18" charset="0"/>
                            <a:cs typeface="NikoshBAN" panose="02000000000000000000" pitchFamily="2" charset="0"/>
                          </a:rPr>
                          <m:t>৬</m:t>
                        </m:r>
                      </m:den>
                    </m:f>
                  </m:oMath>
                </a14:m>
                <a:r>
                  <a:rPr lang="bn-BD" sz="2800" dirty="0" smtClean="0">
                    <a:latin typeface="NikoshBAN" panose="02000000000000000000" pitchFamily="2" charset="0"/>
                    <a:cs typeface="NikoshBAN" panose="02000000000000000000" pitchFamily="2" charset="0"/>
                  </a:rPr>
                  <a:t> অংশ  </a:t>
                </a:r>
                <a:endParaRPr lang="en-US" sz="2800" dirty="0">
                  <a:latin typeface="NikoshBAN" panose="02000000000000000000" pitchFamily="2" charset="0"/>
                  <a:cs typeface="NikoshBAN" panose="02000000000000000000"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839380" y="2375955"/>
                <a:ext cx="1101664" cy="761299"/>
              </a:xfrm>
              <a:prstGeom prst="rect">
                <a:avLst/>
              </a:prstGeom>
              <a:blipFill rotWithShape="0">
                <a:blip r:embed="rId7"/>
                <a:stretch>
                  <a:fillRect r="-17778" b="-9600"/>
                </a:stretch>
              </a:blipFill>
            </p:spPr>
            <p:txBody>
              <a:bodyPr/>
              <a:lstStyle/>
              <a:p>
                <a:r>
                  <a:rPr lang="en-US">
                    <a:noFill/>
                  </a:rPr>
                  <a:t> </a:t>
                </a:r>
              </a:p>
            </p:txBody>
          </p:sp>
        </mc:Fallback>
      </mc:AlternateContent>
      <p:sp>
        <p:nvSpPr>
          <p:cNvPr id="20" name="Right Brace 19"/>
          <p:cNvSpPr/>
          <p:nvPr/>
        </p:nvSpPr>
        <p:spPr>
          <a:xfrm>
            <a:off x="1193225" y="4686064"/>
            <a:ext cx="418110" cy="127159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1744057" y="3686327"/>
                <a:ext cx="1101664" cy="761299"/>
              </a:xfrm>
              <a:prstGeom prst="rect">
                <a:avLst/>
              </a:prstGeom>
              <a:noFill/>
            </p:spPr>
            <p:txBody>
              <a:bodyPr wrap="square" rtlCol="0">
                <a:spAutoFit/>
              </a:bodyPr>
              <a:lstStyle/>
              <a:p>
                <a14:m>
                  <m:oMath xmlns:m="http://schemas.openxmlformats.org/officeDocument/2006/math">
                    <m:f>
                      <m:fPr>
                        <m:ctrlPr>
                          <a:rPr lang="en-US" sz="2800" i="1" smtClean="0">
                            <a:latin typeface="Cambria Math" panose="02040503050406030204" pitchFamily="18" charset="0"/>
                            <a:cs typeface="NikoshBAN" panose="02000000000000000000" pitchFamily="2" charset="0"/>
                          </a:rPr>
                        </m:ctrlPr>
                      </m:fPr>
                      <m:num>
                        <m:r>
                          <a:rPr lang="bn-BD" sz="2800" b="0" i="1" smtClean="0">
                            <a:latin typeface="Cambria Math" panose="02040503050406030204" pitchFamily="18" charset="0"/>
                            <a:cs typeface="NikoshBAN" panose="02000000000000000000" pitchFamily="2" charset="0"/>
                          </a:rPr>
                          <m:t>১</m:t>
                        </m:r>
                      </m:num>
                      <m:den>
                        <m:r>
                          <a:rPr lang="bn-BD" sz="2800" b="0" i="1" smtClean="0">
                            <a:latin typeface="Cambria Math" panose="02040503050406030204" pitchFamily="18" charset="0"/>
                            <a:cs typeface="NikoshBAN" panose="02000000000000000000" pitchFamily="2" charset="0"/>
                          </a:rPr>
                          <m:t>৫</m:t>
                        </m:r>
                      </m:den>
                    </m:f>
                  </m:oMath>
                </a14:m>
                <a:r>
                  <a:rPr lang="bn-BD" sz="2800" dirty="0" smtClean="0">
                    <a:latin typeface="NikoshBAN" panose="02000000000000000000" pitchFamily="2" charset="0"/>
                    <a:cs typeface="NikoshBAN" panose="02000000000000000000" pitchFamily="2" charset="0"/>
                  </a:rPr>
                  <a:t> অংশ  </a:t>
                </a:r>
                <a:endParaRPr lang="en-US" sz="2800" dirty="0">
                  <a:latin typeface="NikoshBAN" panose="02000000000000000000" pitchFamily="2" charset="0"/>
                  <a:cs typeface="NikoshBAN" panose="02000000000000000000" pitchFamily="2"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44057" y="3686327"/>
                <a:ext cx="1101664" cy="761299"/>
              </a:xfrm>
              <a:prstGeom prst="rect">
                <a:avLst/>
              </a:prstGeom>
              <a:blipFill rotWithShape="0">
                <a:blip r:embed="rId8"/>
                <a:stretch>
                  <a:fillRect r="-16022" b="-9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744057" y="4910946"/>
                <a:ext cx="1101664" cy="761299"/>
              </a:xfrm>
              <a:prstGeom prst="rect">
                <a:avLst/>
              </a:prstGeom>
              <a:noFill/>
            </p:spPr>
            <p:txBody>
              <a:bodyPr wrap="square" rtlCol="0">
                <a:spAutoFit/>
              </a:bodyPr>
              <a:lstStyle/>
              <a:p>
                <a14:m>
                  <m:oMath xmlns:m="http://schemas.openxmlformats.org/officeDocument/2006/math">
                    <m:f>
                      <m:fPr>
                        <m:ctrlPr>
                          <a:rPr lang="en-US" sz="2800" i="1" smtClean="0">
                            <a:latin typeface="Cambria Math" panose="02040503050406030204" pitchFamily="18" charset="0"/>
                            <a:cs typeface="NikoshBAN" panose="02000000000000000000" pitchFamily="2" charset="0"/>
                          </a:rPr>
                        </m:ctrlPr>
                      </m:fPr>
                      <m:num>
                        <m:r>
                          <a:rPr lang="bn-BD" sz="2800" b="0" i="1" smtClean="0">
                            <a:latin typeface="Cambria Math" panose="02040503050406030204" pitchFamily="18" charset="0"/>
                            <a:cs typeface="NikoshBAN" panose="02000000000000000000" pitchFamily="2" charset="0"/>
                          </a:rPr>
                          <m:t>১</m:t>
                        </m:r>
                      </m:num>
                      <m:den>
                        <m:r>
                          <a:rPr lang="bn-BD" sz="2800" b="0" i="1" smtClean="0">
                            <a:latin typeface="Cambria Math" panose="02040503050406030204" pitchFamily="18" charset="0"/>
                            <a:cs typeface="NikoshBAN" panose="02000000000000000000" pitchFamily="2" charset="0"/>
                          </a:rPr>
                          <m:t>৪</m:t>
                        </m:r>
                      </m:den>
                    </m:f>
                  </m:oMath>
                </a14:m>
                <a:r>
                  <a:rPr lang="bn-BD" sz="2800" dirty="0" smtClean="0">
                    <a:latin typeface="NikoshBAN" panose="02000000000000000000" pitchFamily="2" charset="0"/>
                    <a:cs typeface="NikoshBAN" panose="02000000000000000000" pitchFamily="2" charset="0"/>
                  </a:rPr>
                  <a:t> অংশ  </a:t>
                </a:r>
                <a:endParaRPr lang="en-US" sz="2800" dirty="0">
                  <a:latin typeface="NikoshBAN" panose="02000000000000000000" pitchFamily="2" charset="0"/>
                  <a:cs typeface="NikoshBAN" panose="02000000000000000000" pitchFamily="2"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744057" y="4910946"/>
                <a:ext cx="1101664" cy="761299"/>
              </a:xfrm>
              <a:prstGeom prst="rect">
                <a:avLst/>
              </a:prstGeom>
              <a:blipFill rotWithShape="0">
                <a:blip r:embed="rId9"/>
                <a:stretch>
                  <a:fillRect r="-14365" b="-10484"/>
                </a:stretch>
              </a:blipFill>
            </p:spPr>
            <p:txBody>
              <a:bodyPr/>
              <a:lstStyle/>
              <a:p>
                <a:r>
                  <a:rPr lang="en-US">
                    <a:noFill/>
                  </a:rPr>
                  <a:t> </a:t>
                </a:r>
              </a:p>
            </p:txBody>
          </p:sp>
        </mc:Fallback>
      </mc:AlternateContent>
      <p:sp>
        <p:nvSpPr>
          <p:cNvPr id="23" name="Right Brace 22"/>
          <p:cNvSpPr/>
          <p:nvPr/>
        </p:nvSpPr>
        <p:spPr>
          <a:xfrm>
            <a:off x="1193225" y="3392129"/>
            <a:ext cx="418110" cy="129393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p:cNvSpPr/>
          <p:nvPr/>
        </p:nvSpPr>
        <p:spPr>
          <a:xfrm>
            <a:off x="1222191" y="2138668"/>
            <a:ext cx="318742" cy="125346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3677928" y="2138668"/>
            <a:ext cx="5215349" cy="1200329"/>
          </a:xfrm>
          <a:prstGeom prst="rect">
            <a:avLst/>
          </a:prstGeom>
          <a:noFill/>
        </p:spPr>
        <p:txBody>
          <a:bodyPr wrap="square" rtlCol="0">
            <a:spAutoFit/>
          </a:bodyPr>
          <a:lstStyle/>
          <a:p>
            <a:r>
              <a:rPr lang="en-US"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a:t>
            </a: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 </a:t>
            </a:r>
            <a:r>
              <a:rPr lang="bn-BD"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খুঁটিটির মোট কত অংশ রং করা হয়েছে । </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3618214" y="3347884"/>
            <a:ext cx="5378304" cy="1200329"/>
          </a:xfrm>
          <a:prstGeom prst="rect">
            <a:avLst/>
          </a:prstGeom>
          <a:noFill/>
        </p:spPr>
        <p:txBody>
          <a:bodyPr wrap="square" rtlCol="0">
            <a:spAutoFit/>
          </a:bodyPr>
          <a:lstStyle/>
          <a:p>
            <a:r>
              <a:rPr lang="en-US"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a:t>
            </a: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 </a:t>
            </a:r>
            <a:r>
              <a:rPr lang="bn-BD"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খুঁটিটির  কত অংশ রং করা হয়নি নির্ণয় কর । </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TextBox 25"/>
          <p:cNvSpPr txBox="1"/>
          <p:nvPr/>
        </p:nvSpPr>
        <p:spPr>
          <a:xfrm>
            <a:off x="3618213" y="4757330"/>
            <a:ext cx="5378304" cy="1200329"/>
          </a:xfrm>
          <a:prstGeom prst="rect">
            <a:avLst/>
          </a:prstGeom>
          <a:noFill/>
        </p:spPr>
        <p:txBody>
          <a:bodyPr wrap="square" rtlCol="0">
            <a:spAutoFit/>
          </a:bodyPr>
          <a:lstStyle/>
          <a:p>
            <a:r>
              <a:rPr lang="en-US"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a:t>
            </a: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 </a:t>
            </a:r>
            <a:r>
              <a:rPr lang="bn-BD"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panose="05020102010507070707" pitchFamily="18" charset="2"/>
              </a:rPr>
              <a:t>খুঁটিটির  অংশ গুলোকে মানের অধঃক্রম  অনুসারে সাজাও । </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7" name="TextBox 26"/>
          <p:cNvSpPr txBox="1"/>
          <p:nvPr/>
        </p:nvSpPr>
        <p:spPr>
          <a:xfrm rot="21077691">
            <a:off x="4375307" y="401693"/>
            <a:ext cx="3864114" cy="1423618"/>
          </a:xfrm>
          <a:prstGeom prst="rect">
            <a:avLst/>
          </a:prstGeom>
          <a:noFill/>
        </p:spPr>
        <p:txBody>
          <a:bodyPr wrap="square" rtlCol="0">
            <a:prstTxWarp prst="textWave4">
              <a:avLst>
                <a:gd name="adj1" fmla="val 12500"/>
                <a:gd name="adj2" fmla="val -4947"/>
              </a:avLst>
            </a:prstTxWarp>
            <a:spAutoFit/>
          </a:bodyPr>
          <a:lstStyle/>
          <a:p>
            <a:r>
              <a:rPr lang="bn-BD" sz="3600" u="sng" dirty="0" smtClean="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bn-BD" sz="3600" u="sng" dirty="0" smtClean="0">
                <a:ln w="0">
                  <a:solidFill>
                    <a:srgbClr val="3366CC"/>
                  </a:solidFill>
                </a:ln>
                <a:solidFill>
                  <a:srgbClr val="3366CC"/>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bn-BD" sz="3600" u="sng" dirty="0" smtClean="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 </a:t>
            </a:r>
            <a:r>
              <a:rPr lang="bn-BD" sz="3600" u="sng"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bn-BD" sz="3600" u="sng" dirty="0" smtClean="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  </a:t>
            </a:r>
            <a:endParaRPr lang="en-US" sz="3600" u="sng" dirty="0">
              <a:ln w="0">
                <a:solidFill>
                  <a:srgbClr val="C00000"/>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75715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17984" y="147484"/>
            <a:ext cx="8907028" cy="4382891"/>
          </a:xfrm>
          <a:prstGeom prst="rect">
            <a:avLst/>
          </a:prstGeom>
          <a:ln>
            <a:noFill/>
          </a:ln>
          <a:effectLst>
            <a:softEdge rad="112500"/>
          </a:effectLst>
        </p:spPr>
      </p:pic>
      <p:sp>
        <p:nvSpPr>
          <p:cNvPr id="16" name="TextBox 15"/>
          <p:cNvSpPr txBox="1"/>
          <p:nvPr/>
        </p:nvSpPr>
        <p:spPr>
          <a:xfrm>
            <a:off x="382457" y="4237987"/>
            <a:ext cx="6695768"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 ক্রয়কৃত মুগ ডালের দু’টি সমতুল ভগ্নাংশ লিখ ।  </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382457" y="4928582"/>
            <a:ext cx="8642555"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 ক্রয়কৃত  ডালগুলো পরিমাণ সমহর বিশিষ্ট ভগ্নাংশে প্রকাশ কর   ।  </a:t>
            </a:r>
            <a:endParaRPr lang="en-US" sz="3200" dirty="0">
              <a:latin typeface="NikoshBAN" panose="02000000000000000000" pitchFamily="2" charset="0"/>
              <a:cs typeface="NikoshBAN" panose="02000000000000000000" pitchFamily="2" charset="0"/>
            </a:endParaRPr>
          </a:p>
        </p:txBody>
      </p:sp>
      <p:sp>
        <p:nvSpPr>
          <p:cNvPr id="18" name="TextBox 17"/>
          <p:cNvSpPr txBox="1"/>
          <p:nvPr/>
        </p:nvSpPr>
        <p:spPr>
          <a:xfrm>
            <a:off x="382457" y="5513357"/>
            <a:ext cx="8451828"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 ক্রয়কৃত চাউলের পরিমাণগত পার্থক্য নির্ণয় কর   ।  </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382457" y="6098132"/>
            <a:ext cx="8068369"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 ক্রয়কৃত পণ্যগুলোর সমষ্টি নির্ণয় কর   ।  </a:t>
            </a:r>
            <a:endParaRPr lang="en-US" sz="3200" dirty="0">
              <a:latin typeface="NikoshBAN" panose="02000000000000000000" pitchFamily="2" charset="0"/>
              <a:cs typeface="NikoshBAN" panose="02000000000000000000" pitchFamily="2" charset="0"/>
            </a:endParaRPr>
          </a:p>
        </p:txBody>
      </p:sp>
      <p:sp>
        <p:nvSpPr>
          <p:cNvPr id="20" name="TextBox 19"/>
          <p:cNvSpPr txBox="1"/>
          <p:nvPr/>
        </p:nvSpPr>
        <p:spPr>
          <a:xfrm>
            <a:off x="382457" y="347352"/>
            <a:ext cx="4451947" cy="1131933"/>
          </a:xfrm>
          <a:prstGeom prst="rect">
            <a:avLst/>
          </a:prstGeom>
          <a:noFill/>
        </p:spPr>
        <p:txBody>
          <a:bodyPr wrap="square" rtlCol="0">
            <a:prstTxWarp prst="textDoubleWave1">
              <a:avLst>
                <a:gd name="adj1" fmla="val 12500"/>
                <a:gd name="adj2" fmla="val 0"/>
              </a:avLst>
            </a:prstTxWarp>
            <a:spAutoFit/>
          </a:bodyPr>
          <a:lstStyle/>
          <a:p>
            <a:r>
              <a:rPr lang="bn-BD" sz="8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bn-BD" sz="7200" u="sng"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ল্যায়ন</a:t>
            </a:r>
            <a:r>
              <a:rPr lang="bn-BD" sz="72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7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99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94968" y="3570751"/>
                <a:ext cx="8598310" cy="1884298"/>
              </a:xfrm>
              <a:prstGeom prst="rect">
                <a:avLst/>
              </a:prstGeom>
              <a:noFill/>
            </p:spPr>
            <p:txBody>
              <a:bodyPr wrap="square" rtlCol="0">
                <a:spAutoFit/>
              </a:bodyPr>
              <a:lstStyle/>
              <a:p>
                <a:pPr algn="just"/>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জসিম এক বছরে তাঁর জমি থেকে ২০</a:t>
                </a:r>
                <a14:m>
                  <m:oMath xmlns:m="http://schemas.openxmlformats.org/officeDocument/2006/math">
                    <m:box>
                      <m:boxPr>
                        <m:ctrlPr>
                          <a:rPr lang="bn-BD" sz="32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boxPr>
                      <m:e>
                        <m:argPr>
                          <m:argSz m:val="-1"/>
                        </m:argPr>
                        <m:f>
                          <m:fPr>
                            <m:ctrlPr>
                              <a:rPr lang="bn-BD" sz="32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2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১</m:t>
                            </m:r>
                          </m:num>
                          <m:den>
                            <m:r>
                              <a:rPr lang="bn-BD" sz="32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২০</m:t>
                            </m:r>
                          </m:den>
                        </m:f>
                      </m:e>
                    </m:box>
                  </m:oMath>
                </a14:m>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কুইন্টাল আমন ধান, ১০</a:t>
                </a:r>
                <a14:m>
                  <m:oMath xmlns:m="http://schemas.openxmlformats.org/officeDocument/2006/math">
                    <m:box>
                      <m:boxPr>
                        <m:ctrlPr>
                          <a:rPr lang="bn-BD" sz="32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boxPr>
                      <m:e>
                        <m:argPr>
                          <m:argSz m:val="-1"/>
                        </m:argPr>
                        <m:f>
                          <m:fPr>
                            <m:ctrlPr>
                              <a:rPr lang="bn-BD" sz="32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2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১</m:t>
                            </m:r>
                          </m:num>
                          <m:den>
                            <m:r>
                              <a:rPr lang="bn-BD" sz="32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১</m:t>
                            </m:r>
                            <m:r>
                              <a:rPr lang="bn-BD" sz="32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০</m:t>
                            </m:r>
                          </m:den>
                        </m:f>
                      </m:e>
                    </m:box>
                  </m:oMath>
                </a14:m>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কুইন্টাল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ইরি ধান</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অবশিষ্ট আউশ ধান পেল। এক বছরে মোট ৩৯ কুইন্টাল ধান পেলে সে কত কুইন্টাল আউশ ধান পেয়েছিল ।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4968" y="3570751"/>
                <a:ext cx="8598310" cy="1884298"/>
              </a:xfrm>
              <a:prstGeom prst="rect">
                <a:avLst/>
              </a:prstGeom>
              <a:blipFill rotWithShape="0">
                <a:blip r:embed="rId3"/>
                <a:stretch>
                  <a:fillRect l="-1984" r="-3331" b="-11003"/>
                </a:stretch>
              </a:blipFill>
            </p:spPr>
            <p:txBody>
              <a:bodyPr/>
              <a:lstStyle/>
              <a:p>
                <a:r>
                  <a:rPr lang="en-GB">
                    <a:noFill/>
                  </a:rPr>
                  <a:t> </a:t>
                </a:r>
              </a:p>
            </p:txBody>
          </p:sp>
        </mc:Fallback>
      </mc:AlternateContent>
      <p:pic>
        <p:nvPicPr>
          <p:cNvPr id="3" name="Picture 2"/>
          <p:cNvPicPr>
            <a:picLocks noChangeAspect="1"/>
          </p:cNvPicPr>
          <p:nvPr/>
        </p:nvPicPr>
        <p:blipFill>
          <a:blip r:embed="rId4"/>
          <a:stretch>
            <a:fillRect/>
          </a:stretch>
        </p:blipFill>
        <p:spPr>
          <a:xfrm>
            <a:off x="2086466" y="454537"/>
            <a:ext cx="5015315" cy="1268714"/>
          </a:xfrm>
          <a:prstGeom prst="rect">
            <a:avLst/>
          </a:prstGeom>
        </p:spPr>
      </p:pic>
    </p:spTree>
    <p:extLst>
      <p:ext uri="{BB962C8B-B14F-4D97-AF65-F5344CB8AC3E}">
        <p14:creationId xmlns:p14="http://schemas.microsoft.com/office/powerpoint/2010/main" val="275900178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559169" y="1322976"/>
            <a:ext cx="6025662" cy="1886554"/>
          </a:xfrm>
          <a:prstGeom prst="rect">
            <a:avLst/>
          </a:prstGeom>
        </p:spPr>
        <p:txBody>
          <a:bodyPr vert="horz" lIns="91440" tIns="45720" rIns="91440" bIns="45720" numCol="1" rtlCol="0" anchor="b">
            <a:prstTxWarp prst="textWave4">
              <a:avLst>
                <a:gd name="adj1" fmla="val 12500"/>
                <a:gd name="adj2" fmla="val -4833"/>
              </a:avLst>
            </a:prstTxWarp>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BD" sz="7200" b="1" u="sng" dirty="0" smtClean="0">
                <a:ln/>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bn-BD" sz="7200" b="1" u="sng" dirty="0" smtClean="0">
                <a:ln>
                  <a:solidFill>
                    <a:srgbClr val="FF0000"/>
                  </a:solidFill>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BD" sz="7200" b="1" u="sng" dirty="0" smtClean="0">
                <a:ln/>
                <a:solidFill>
                  <a:srgbClr val="00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7200" b="1" u="sng" dirty="0" smtClean="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endParaRPr lang="en-US" sz="7200" b="1" u="sng"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0" y="1763333"/>
            <a:ext cx="9144000" cy="6202680"/>
          </a:xfrm>
          <a:prstGeom prst="rect">
            <a:avLst/>
          </a:prstGeom>
          <a:scene3d>
            <a:camera prst="isometricOffAxis1Top"/>
            <a:lightRig rig="threePt" dir="t"/>
          </a:scene3d>
        </p:spPr>
      </p:pic>
    </p:spTree>
    <p:extLst>
      <p:ext uri="{BB962C8B-B14F-4D97-AF65-F5344CB8AC3E}">
        <p14:creationId xmlns:p14="http://schemas.microsoft.com/office/powerpoint/2010/main" val="11443245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xEl>
                                              <p:pRg st="0" end="0"/>
                                            </p:txEl>
                                          </p:spTgt>
                                        </p:tgtEl>
                                      </p:cBhvr>
                                    </p:animEffect>
                                  </p:childTnLst>
                                </p:cTn>
                              </p:par>
                            </p:childTnLst>
                          </p:cTn>
                        </p:par>
                        <p:par>
                          <p:cTn id="12" fill="hold">
                            <p:stCondLst>
                              <p:cond delay="3200"/>
                            </p:stCondLst>
                            <p:childTnLst>
                              <p:par>
                                <p:cTn id="13" presetID="10"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override="childStyle">
                                        <p:cTn id="14" dur="2000" fill="hold"/>
                                        <p:tgtEl>
                                          <p:spTgt spid="2">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729" y="213503"/>
            <a:ext cx="8794199" cy="6524618"/>
          </a:xfrm>
          <a:prstGeom prst="rect">
            <a:avLst/>
          </a:prstGeom>
          <a:blipFill dpi="0" rotWithShape="1">
            <a:blip r:embed="rId4"/>
            <a:srcRect/>
            <a:stretch>
              <a:fillRect l="2000" b="33000"/>
            </a:stretch>
          </a:blipFill>
        </p:spPr>
      </p:pic>
      <p:sp>
        <p:nvSpPr>
          <p:cNvPr id="2" name="Title 1"/>
          <p:cNvSpPr txBox="1">
            <a:spLocks/>
          </p:cNvSpPr>
          <p:nvPr/>
        </p:nvSpPr>
        <p:spPr>
          <a:xfrm>
            <a:off x="480646" y="504092"/>
            <a:ext cx="7159020" cy="1946031"/>
          </a:xfrm>
          <a:prstGeom prst="rect">
            <a:avLst/>
          </a:prstGeom>
        </p:spPr>
        <p:txBody>
          <a:bodyPr numCol="1">
            <a:prstTxWarp prst="textDoubleWave1">
              <a:avLst>
                <a:gd name="adj1" fmla="val 12500"/>
                <a:gd name="adj2" fmla="val 297"/>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800" b="1" u="sng" spc="50" dirty="0" err="1" smtClean="0">
                <a:ln w="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13800" b="1" u="sng" spc="50" dirty="0" err="1" smtClean="0">
                <a:ln w="0">
                  <a:solidFill>
                    <a:srgbClr val="FF0000"/>
                  </a:solidFill>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r>
              <a:rPr lang="en-US" sz="13800" b="1" u="sng" spc="50" dirty="0" err="1" smtClean="0">
                <a:ln w="0">
                  <a:solidFill>
                    <a:srgbClr val="3366CC"/>
                  </a:solidFill>
                </a:ln>
                <a:solidFill>
                  <a:srgbClr val="3366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13800" b="1" u="sng" spc="50" dirty="0" err="1" smtClean="0">
                <a:ln w="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13800" b="1" u="sng" spc="50" dirty="0" smtClean="0">
                <a:ln w="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3800" b="1" u="sng" spc="50" dirty="0">
              <a:ln w="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83835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afterEffect">
                                  <p:stCondLst>
                                    <p:cond delay="0"/>
                                  </p:stCondLst>
                                  <p:endCondLst>
                                    <p:cond evt="onNext" delay="0">
                                      <p:tgtEl>
                                        <p:sldTgt/>
                                      </p:tgtEl>
                                    </p:cond>
                                  </p:end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123133"/>
            <a:ext cx="4724400" cy="1477714"/>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185737" y="3414666"/>
            <a:ext cx="8763000" cy="1077218"/>
          </a:xfrm>
          <a:prstGeom prst="rect">
            <a:avLst/>
          </a:prstGeom>
          <a:solidFill>
            <a:srgbClr val="FFFF66"/>
          </a:solidFill>
          <a:ln>
            <a:no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3200" dirty="0" smtClean="0">
                <a:solidFill>
                  <a:srgbClr val="005426"/>
                </a:solidFill>
                <a:latin typeface="NikoshBAN" panose="02000000000000000000" pitchFamily="2" charset="0"/>
                <a:cs typeface="NikoshBAN" panose="02000000000000000000"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BAN" panose="02000000000000000000" pitchFamily="2" charset="0"/>
              <a:cs typeface="NikoshBAN" panose="02000000000000000000" pitchFamily="2" charset="0"/>
            </a:endParaRPr>
          </a:p>
        </p:txBody>
      </p:sp>
      <p:sp>
        <p:nvSpPr>
          <p:cNvPr id="8" name="TextBox 7"/>
          <p:cNvSpPr txBox="1"/>
          <p:nvPr/>
        </p:nvSpPr>
        <p:spPr>
          <a:xfrm>
            <a:off x="185737" y="4724400"/>
            <a:ext cx="8763000" cy="1569660"/>
          </a:xfrm>
          <a:prstGeom prst="rect">
            <a:avLst/>
          </a:prstGeom>
          <a:solidFill>
            <a:srgbClr val="66CCFF"/>
          </a:solidFill>
          <a:ln>
            <a:no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জনাব</a:t>
            </a:r>
            <a:r>
              <a:rPr lang="en-GB"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রায়হানা তসলিম</a:t>
            </a:r>
            <a:r>
              <a:rPr lang="bn-IN"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সহযোগী </a:t>
            </a:r>
            <a:r>
              <a:rPr lang="bn-IN" sz="3200" dirty="0" smtClean="0">
                <a:latin typeface="NikoshBAN" panose="02000000000000000000" pitchFamily="2" charset="0"/>
                <a:cs typeface="NikoshBAN" panose="02000000000000000000" pitchFamily="2" charset="0"/>
              </a:rPr>
              <a:t>অধ্যাপক</a:t>
            </a:r>
            <a:r>
              <a:rPr lang="bn-BD"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টিটিসি, </a:t>
            </a:r>
            <a:r>
              <a:rPr lang="bn-BD" sz="3200" dirty="0" smtClean="0">
                <a:latin typeface="NikoshBAN" panose="02000000000000000000" pitchFamily="2" charset="0"/>
                <a:cs typeface="NikoshBAN" panose="02000000000000000000" pitchFamily="2" charset="0"/>
              </a:rPr>
              <a:t>ঢাকা । </a:t>
            </a:r>
            <a:endParaRPr lang="bn-IN"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জনাব </a:t>
            </a:r>
            <a:r>
              <a:rPr lang="bn-BD" sz="3200" dirty="0" smtClean="0">
                <a:latin typeface="NikoshBAN" panose="02000000000000000000" pitchFamily="2" charset="0"/>
                <a:cs typeface="NikoshBAN" panose="02000000000000000000" pitchFamily="2" charset="0"/>
              </a:rPr>
              <a:t>মোহাম্মদ আহসানুল আলম </a:t>
            </a:r>
            <a:r>
              <a:rPr lang="bn-IN" sz="3200" dirty="0" smtClean="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সহকারী </a:t>
            </a:r>
            <a:r>
              <a:rPr lang="bn-IN" sz="3200" dirty="0">
                <a:latin typeface="NikoshBAN" panose="02000000000000000000" pitchFamily="2" charset="0"/>
                <a:cs typeface="NikoshBAN" panose="02000000000000000000" pitchFamily="2" charset="0"/>
              </a:rPr>
              <a:t>অধ্যাপক </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টিটিসি, </a:t>
            </a:r>
            <a:r>
              <a:rPr lang="bn-BD" sz="3200" dirty="0" smtClean="0">
                <a:latin typeface="NikoshBAN" panose="02000000000000000000" pitchFamily="2" charset="0"/>
                <a:cs typeface="NikoshBAN" panose="02000000000000000000" pitchFamily="2" charset="0"/>
              </a:rPr>
              <a:t>ফেনী ।</a:t>
            </a:r>
            <a:endParaRPr lang="bn-IN" sz="3200" dirty="0" smtClean="0">
              <a:latin typeface="NikoshBAN" panose="02000000000000000000" pitchFamily="2" charset="0"/>
              <a:cs typeface="NikoshBAN" panose="02000000000000000000" pitchFamily="2" charset="0"/>
            </a:endParaRPr>
          </a:p>
          <a:p>
            <a:pPr algn="ctr"/>
            <a:r>
              <a:rPr lang="bn-IN" sz="3200" dirty="0" smtClean="0">
                <a:latin typeface="NikoshBAN" panose="02000000000000000000" pitchFamily="2" charset="0"/>
                <a:cs typeface="NikoshBAN" panose="02000000000000000000" pitchFamily="2" charset="0"/>
              </a:rPr>
              <a:t>জনাব </a:t>
            </a:r>
            <a:r>
              <a:rPr lang="bn-BD" sz="3200" dirty="0" smtClean="0">
                <a:latin typeface="NikoshBAN" panose="02000000000000000000" pitchFamily="2" charset="0"/>
                <a:cs typeface="NikoshBAN" panose="02000000000000000000" pitchFamily="2" charset="0"/>
              </a:rPr>
              <a:t>রাজিয়া বেগম , প্রভাষক,</a:t>
            </a:r>
            <a:r>
              <a:rPr lang="bn-IN" sz="3200" dirty="0">
                <a:latin typeface="NikoshBAN" panose="02000000000000000000" pitchFamily="2" charset="0"/>
                <a:cs typeface="NikoshBAN" panose="02000000000000000000" pitchFamily="2" charset="0"/>
              </a:rPr>
              <a:t> টিটিসি, </a:t>
            </a:r>
            <a:r>
              <a:rPr lang="bn-BD" sz="3200" dirty="0" smtClean="0">
                <a:latin typeface="NikoshBAN" panose="02000000000000000000" pitchFamily="2" charset="0"/>
                <a:cs typeface="NikoshBAN" panose="02000000000000000000" pitchFamily="2" charset="0"/>
              </a:rPr>
              <a:t>ঢাকা । </a:t>
            </a:r>
            <a:endParaRPr lang="bn-IN" sz="3200" dirty="0">
              <a:latin typeface="NikoshBAN" panose="02000000000000000000" pitchFamily="2" charset="0"/>
              <a:cs typeface="NikoshBAN" panose="02000000000000000000" pitchFamily="2" charset="0"/>
            </a:endParaRPr>
          </a:p>
        </p:txBody>
      </p:sp>
      <p:sp>
        <p:nvSpPr>
          <p:cNvPr id="9" name="TextBox 8"/>
          <p:cNvSpPr txBox="1"/>
          <p:nvPr/>
        </p:nvSpPr>
        <p:spPr>
          <a:xfrm>
            <a:off x="185737" y="1909289"/>
            <a:ext cx="8763000" cy="1200329"/>
          </a:xfrm>
          <a:prstGeom prst="rect">
            <a:avLst/>
          </a:prstGeom>
          <a:solidFill>
            <a:srgbClr val="CCFF99"/>
          </a:solidFill>
          <a:ln>
            <a:no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3600" dirty="0" smtClean="0">
                <a:solidFill>
                  <a:srgbClr val="003399"/>
                </a:solidFill>
                <a:latin typeface="NikoshBAN" panose="02000000000000000000" pitchFamily="2" charset="0"/>
                <a:cs typeface="NikoshBAN" panose="02000000000000000000" pitchFamily="2" charset="0"/>
              </a:rPr>
              <a:t>শিক্ষা মন্ত্রণালয়, মাউশি, এনসিটিবি ও এটুআই-এর সংশ্লিষ্ট কর্মকর্তাবৃন্দ </a:t>
            </a:r>
            <a:endParaRPr lang="en-US" sz="3600" dirty="0">
              <a:solidFill>
                <a:srgbClr val="003399"/>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369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4492" y="3988526"/>
            <a:ext cx="1569083" cy="1518035"/>
          </a:xfrm>
          <a:prstGeom prst="rect">
            <a:avLst/>
          </a:prstGeom>
        </p:spPr>
      </p:pic>
      <p:cxnSp>
        <p:nvCxnSpPr>
          <p:cNvPr id="3" name="Straight Connector 2"/>
          <p:cNvCxnSpPr/>
          <p:nvPr/>
        </p:nvCxnSpPr>
        <p:spPr>
          <a:xfrm>
            <a:off x="4647363" y="2092148"/>
            <a:ext cx="0" cy="3768436"/>
          </a:xfrm>
          <a:prstGeom prst="line">
            <a:avLst/>
          </a:prstGeom>
          <a:ln w="82550" cmpd="thickThin">
            <a:gradFill>
              <a:gsLst>
                <a:gs pos="13000">
                  <a:srgbClr val="002060"/>
                </a:gs>
                <a:gs pos="39000">
                  <a:srgbClr val="FFFF00"/>
                </a:gs>
                <a:gs pos="62000">
                  <a:srgbClr val="FFC000"/>
                </a:gs>
                <a:gs pos="89000">
                  <a:srgbClr val="C00000"/>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630" y="2897831"/>
            <a:ext cx="0" cy="2493818"/>
          </a:xfrm>
          <a:prstGeom prst="line">
            <a:avLst/>
          </a:prstGeom>
          <a:ln w="82550" cmpd="thickThin">
            <a:gradFill>
              <a:gsLst>
                <a:gs pos="19000">
                  <a:srgbClr val="FF0000"/>
                </a:gs>
                <a:gs pos="85000">
                  <a:srgbClr val="3366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4418097" y="2897831"/>
            <a:ext cx="27708" cy="2493818"/>
          </a:xfrm>
          <a:prstGeom prst="line">
            <a:avLst/>
          </a:prstGeom>
          <a:ln w="82550" cmpd="thickThin">
            <a:gradFill>
              <a:gsLst>
                <a:gs pos="19000">
                  <a:srgbClr val="FF0000"/>
                </a:gs>
                <a:gs pos="85000">
                  <a:srgbClr val="3366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673" y="2833684"/>
            <a:ext cx="4160677" cy="646331"/>
          </a:xfrm>
          <a:prstGeom prst="rect">
            <a:avLst/>
          </a:prstGeom>
          <a:noFill/>
          <a:effectLst>
            <a:glow rad="723900">
              <a:srgbClr val="66FFFF">
                <a:alpha val="53000"/>
              </a:srgbClr>
            </a:glow>
            <a:outerShdw blurRad="266700" dist="50800" dir="5400000" algn="ctr" rotWithShape="0">
              <a:schemeClr val="accent4">
                <a:lumMod val="60000"/>
                <a:lumOff val="40000"/>
                <a:alpha val="56000"/>
              </a:schemeClr>
            </a:outerShdw>
            <a:reflection stA="98000" endPos="28000" dist="50800" dir="5400000" sy="-100000" algn="bl" rotWithShape="0"/>
          </a:effectLst>
        </p:spPr>
        <p:txBody>
          <a:bodyPr wrap="square" rtlCol="0">
            <a:spAutoFit/>
          </a:bodyPr>
          <a:lstStyle/>
          <a:p>
            <a:r>
              <a:rPr lang="bn-BD" sz="36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লিয়াকত আলী (লিটন) </a:t>
            </a:r>
            <a:endParaRPr lang="en-US" sz="3600" dirty="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937236" y="3403751"/>
            <a:ext cx="3226271" cy="584775"/>
          </a:xfrm>
          <a:prstGeom prst="rect">
            <a:avLst/>
          </a:prstGeom>
          <a:noFill/>
        </p:spPr>
        <p:txBody>
          <a:bodyPr wrap="square" rtlCol="0">
            <a:spAutoFit/>
          </a:bodyPr>
          <a:lstStyle/>
          <a:p>
            <a:r>
              <a:rPr lang="bn-BD" sz="32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(গণিত ) </a:t>
            </a:r>
            <a:endParaRPr lang="en-US" sz="3200" dirty="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78" r="49" b="58023"/>
          <a:stretch/>
        </p:blipFill>
        <p:spPr>
          <a:xfrm>
            <a:off x="1997538" y="398724"/>
            <a:ext cx="4921623" cy="6046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895" y="1411940"/>
            <a:ext cx="1488997" cy="1485891"/>
          </a:xfrm>
          <a:prstGeom prst="rect">
            <a:avLst/>
          </a:prstGeom>
        </p:spPr>
      </p:pic>
      <p:sp>
        <p:nvSpPr>
          <p:cNvPr id="10" name="TextBox 9"/>
          <p:cNvSpPr txBox="1"/>
          <p:nvPr/>
        </p:nvSpPr>
        <p:spPr>
          <a:xfrm>
            <a:off x="5165712" y="2995049"/>
            <a:ext cx="3597288" cy="2232271"/>
          </a:xfrm>
          <a:prstGeom prst="rect">
            <a:avLst/>
          </a:prstGeom>
          <a:noFill/>
        </p:spPr>
        <p:txBody>
          <a:bodyPr wrap="square" rtlCol="0">
            <a:prstTxWarp prst="textPlain">
              <a:avLst/>
            </a:prstTxWarp>
            <a:spAutoFit/>
          </a:bodyPr>
          <a:lstStyle/>
          <a:p>
            <a:pPr algn="ctr"/>
            <a:r>
              <a:rPr lang="en-US" sz="1400" dirty="0" err="1"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গণিত</a:t>
            </a:r>
            <a:endParaRPr lang="en-US" sz="14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14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৬ষ্ঠ-শ্রেণি</a:t>
            </a:r>
          </a:p>
          <a:p>
            <a:pPr algn="ctr"/>
            <a:r>
              <a:rPr lang="en-US" sz="14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অধ্যায়-4</a:t>
            </a:r>
          </a:p>
          <a:p>
            <a:pPr algn="ctr"/>
            <a:r>
              <a:rPr lang="en-US" sz="1400" dirty="0" err="1"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অনুশীলনী</a:t>
            </a:r>
            <a:r>
              <a:rPr lang="en-US" sz="14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14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1</a:t>
            </a:r>
            <a:r>
              <a:rPr lang="en-US" sz="1400" dirty="0" smtClean="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1400" dirty="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4</a:t>
            </a:r>
            <a:endParaRPr lang="en-US" sz="1400" dirty="0">
              <a:ln w="0">
                <a:solidFill>
                  <a:sysClr val="windowText" lastClr="0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647" y="1183937"/>
            <a:ext cx="1558623" cy="1698435"/>
          </a:xfrm>
          <a:prstGeom prst="roundRect">
            <a:avLst>
              <a:gd name="adj" fmla="val 2014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0585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3" y="166720"/>
            <a:ext cx="8863780" cy="6543796"/>
          </a:xfrm>
          <a:prstGeom prst="rect">
            <a:avLst/>
          </a:prstGeom>
          <a:ln>
            <a:noFill/>
          </a:ln>
          <a:effectLst>
            <a:softEdge rad="112500"/>
          </a:effectLst>
        </p:spPr>
      </p:pic>
    </p:spTree>
    <p:extLst>
      <p:ext uri="{BB962C8B-B14F-4D97-AF65-F5344CB8AC3E}">
        <p14:creationId xmlns:p14="http://schemas.microsoft.com/office/powerpoint/2010/main" val="32579202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100535967"/>
              </p:ext>
            </p:extLst>
          </p:nvPr>
        </p:nvGraphicFramePr>
        <p:xfrm>
          <a:off x="294484" y="2074609"/>
          <a:ext cx="4022118" cy="41290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2422578604"/>
              </p:ext>
            </p:extLst>
          </p:nvPr>
        </p:nvGraphicFramePr>
        <p:xfrm>
          <a:off x="4510168" y="2005782"/>
          <a:ext cx="4427355" cy="430695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24466" y="531373"/>
            <a:ext cx="8450826" cy="1562900"/>
          </a:xfrm>
          <a:prstGeom prst="rect">
            <a:avLst/>
          </a:prstGeom>
          <a:noFill/>
        </p:spPr>
        <p:txBody>
          <a:bodyPr wrap="square" rtlCol="0">
            <a:prstTxWarp prst="textDoubleWave1">
              <a:avLst>
                <a:gd name="adj1" fmla="val 12500"/>
                <a:gd name="adj2" fmla="val -315"/>
              </a:avLst>
            </a:prstTxWarp>
            <a:spAutoFit/>
          </a:bodyPr>
          <a:lstStyle/>
          <a:p>
            <a:r>
              <a:rPr lang="bn-BD"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বিভিন্ন প্রকার ভগ্নাংশ ও এদের যোগ বিয়োগ  </a:t>
            </a:r>
            <a:endParaRPr lang="en-US" sz="4800" b="1" u="sng"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469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949" y="3170904"/>
            <a:ext cx="7718369"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sym typeface="Wingdings 2" panose="05020102010507070707" pitchFamily="18" charset="2"/>
              </a:rPr>
              <a:t></a:t>
            </a:r>
            <a:r>
              <a:rPr lang="bn-BD" sz="3600" dirty="0" smtClean="0">
                <a:latin typeface="NikoshBAN" panose="02000000000000000000" pitchFamily="2" charset="0"/>
                <a:cs typeface="NikoshBAN" panose="02000000000000000000" pitchFamily="2" charset="0"/>
                <a:sym typeface="Wingdings 2" panose="05020102010507070707" pitchFamily="18" charset="2"/>
              </a:rPr>
              <a:t> সাধারণ ভগ্নাংশগুলো ব্যাখ্যা করতে পারবে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471948" y="3944950"/>
            <a:ext cx="6926809"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sym typeface="Wingdings 2" panose="05020102010507070707" pitchFamily="18" charset="2"/>
              </a:rPr>
              <a:t></a:t>
            </a:r>
            <a:r>
              <a:rPr lang="bn-BD" sz="3600" dirty="0" smtClean="0">
                <a:latin typeface="NikoshBAN" panose="02000000000000000000" pitchFamily="2" charset="0"/>
                <a:cs typeface="NikoshBAN" panose="02000000000000000000" pitchFamily="2" charset="0"/>
                <a:sym typeface="Wingdings 2" panose="05020102010507070707" pitchFamily="18" charset="2"/>
              </a:rPr>
              <a:t> ভগ্নাংশের তুলনা করতে পারবে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471947" y="4718996"/>
            <a:ext cx="7934633"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sym typeface="Wingdings 2" panose="05020102010507070707" pitchFamily="18" charset="2"/>
              </a:rPr>
              <a:t></a:t>
            </a:r>
            <a:r>
              <a:rPr lang="bn-BD" sz="3600" dirty="0" smtClean="0">
                <a:latin typeface="NikoshBAN" panose="02000000000000000000" pitchFamily="2" charset="0"/>
                <a:cs typeface="NikoshBAN" panose="02000000000000000000" pitchFamily="2" charset="0"/>
                <a:sym typeface="Wingdings 2" panose="05020102010507070707" pitchFamily="18" charset="2"/>
              </a:rPr>
              <a:t> ভগ্নাংশগুলোকে মানের ক্রমানুসারে সাজাতে পারবে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471947" y="5493042"/>
            <a:ext cx="7600248"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sym typeface="Wingdings 2" panose="05020102010507070707" pitchFamily="18" charset="2"/>
              </a:rPr>
              <a:t></a:t>
            </a:r>
            <a:r>
              <a:rPr lang="bn-BD" sz="3600" dirty="0" smtClean="0">
                <a:latin typeface="NikoshBAN" panose="02000000000000000000" pitchFamily="2" charset="0"/>
                <a:cs typeface="NikoshBAN" panose="02000000000000000000" pitchFamily="2" charset="0"/>
                <a:sym typeface="Wingdings 2" panose="05020102010507070707" pitchFamily="18" charset="2"/>
              </a:rPr>
              <a:t> ভগ্নাংশের যোগ ও বিয়োগ করতে পারবে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733604" y="1635371"/>
            <a:ext cx="4131327" cy="1090670"/>
          </a:xfrm>
          <a:prstGeom prst="rect">
            <a:avLst/>
          </a:prstGeom>
          <a:noFill/>
        </p:spPr>
        <p:txBody>
          <a:bodyPr wrap="square" rtlCol="0">
            <a:prstTxWarp prst="textDoubleWave1">
              <a:avLst/>
            </a:prstTxWarp>
            <a:spAutoFit/>
          </a:bodyPr>
          <a:lstStyle/>
          <a:p>
            <a:r>
              <a:rPr lang="en-US" sz="6600" b="1" u="sng" dirty="0" err="1" smtClean="0">
                <a:ln w="10160">
                  <a:noFill/>
                  <a:prstDash val="solid"/>
                </a:ln>
                <a:solidFill>
                  <a:srgbClr val="C00000"/>
                </a:solidFill>
                <a:effectLst>
                  <a:innerShdw blurRad="63500" dist="50800" dir="16200000">
                    <a:prstClr val="black">
                      <a:alpha val="50000"/>
                    </a:prstClr>
                  </a:innerShdw>
                </a:effectLst>
                <a:latin typeface="NikoshBAN" panose="02000000000000000000" pitchFamily="2" charset="0"/>
                <a:cs typeface="NikoshBAN" panose="02000000000000000000" pitchFamily="2" charset="0"/>
              </a:rPr>
              <a:t>পা</a:t>
            </a:r>
            <a:r>
              <a:rPr lang="en-US" sz="3600" b="1" u="sng" dirty="0" err="1" smtClean="0">
                <a:ln w="10160">
                  <a:noFill/>
                  <a:prstDash val="solid"/>
                </a:ln>
                <a:effectLst>
                  <a:innerShdw blurRad="63500" dist="50800" dir="16200000">
                    <a:prstClr val="black">
                      <a:alpha val="50000"/>
                    </a:prstClr>
                  </a:innerShdw>
                </a:effectLst>
                <a:latin typeface="NikoshBAN" panose="02000000000000000000" pitchFamily="2" charset="0"/>
                <a:cs typeface="NikoshBAN" panose="02000000000000000000" pitchFamily="2" charset="0"/>
              </a:rPr>
              <a:t>ঠশেষে</a:t>
            </a:r>
            <a:r>
              <a:rPr lang="en-US" sz="3600" b="1" u="sng" dirty="0" smtClean="0">
                <a:ln w="10160">
                  <a:noFill/>
                  <a:prstDash val="solid"/>
                </a:ln>
                <a:solidFill>
                  <a:srgbClr val="C00000"/>
                </a:solidFill>
                <a:effectLst>
                  <a:innerShdw blurRad="63500" dist="50800" dir="16200000">
                    <a:prstClr val="black">
                      <a:alpha val="50000"/>
                    </a:prstClr>
                  </a:innerShdw>
                </a:effectLst>
                <a:latin typeface="NikoshBAN" panose="02000000000000000000" pitchFamily="2" charset="0"/>
                <a:cs typeface="NikoshBAN" panose="02000000000000000000" pitchFamily="2" charset="0"/>
              </a:rPr>
              <a:t> </a:t>
            </a:r>
            <a:r>
              <a:rPr lang="en-US" sz="3600" b="1" u="sng" dirty="0" err="1" smtClean="0">
                <a:ln w="10160">
                  <a:noFill/>
                  <a:prstDash val="solid"/>
                </a:ln>
                <a:solidFill>
                  <a:srgbClr val="C00000"/>
                </a:solidFill>
                <a:effectLst>
                  <a:innerShdw blurRad="63500" dist="50800" dir="16200000">
                    <a:prstClr val="black">
                      <a:alpha val="50000"/>
                    </a:prstClr>
                  </a:innerShdw>
                </a:effectLst>
                <a:latin typeface="NikoshBAN" panose="02000000000000000000" pitchFamily="2" charset="0"/>
                <a:cs typeface="NikoshBAN" panose="02000000000000000000" pitchFamily="2" charset="0"/>
              </a:rPr>
              <a:t>শিক্ষার্থীরা</a:t>
            </a:r>
            <a:r>
              <a:rPr lang="en-US" sz="3600" b="1" u="sng" dirty="0" smtClean="0">
                <a:ln w="10160">
                  <a:noFill/>
                  <a:prstDash val="solid"/>
                </a:ln>
                <a:solidFill>
                  <a:srgbClr val="C00000"/>
                </a:solidFill>
                <a:effectLst>
                  <a:innerShdw blurRad="63500" dist="50800" dir="16200000">
                    <a:prstClr val="black">
                      <a:alpha val="50000"/>
                    </a:prstClr>
                  </a:innerShdw>
                </a:effectLst>
                <a:latin typeface="NikoshBAN" panose="02000000000000000000" pitchFamily="2" charset="0"/>
                <a:cs typeface="NikoshBAN" panose="02000000000000000000" pitchFamily="2" charset="0"/>
              </a:rPr>
              <a:t> - </a:t>
            </a:r>
            <a:endParaRPr lang="en-US" sz="3600" b="1" u="sng" dirty="0">
              <a:ln w="10160">
                <a:noFill/>
                <a:prstDash val="solid"/>
              </a:ln>
              <a:solidFill>
                <a:srgbClr val="C00000"/>
              </a:solidFill>
              <a:effectLst>
                <a:innerShdw blurRad="63500" dist="50800" dir="16200000">
                  <a:prstClr val="black">
                    <a:alpha val="50000"/>
                  </a:prstClr>
                </a:innerShdw>
              </a:effectLst>
              <a:latin typeface="NikoshBAN" panose="02000000000000000000" pitchFamily="2" charset="0"/>
              <a:cs typeface="NikoshBAN" panose="02000000000000000000" pitchFamily="2" charset="0"/>
            </a:endParaRPr>
          </a:p>
        </p:txBody>
      </p:sp>
      <p:sp>
        <p:nvSpPr>
          <p:cNvPr id="8" name="Title 6"/>
          <p:cNvSpPr txBox="1">
            <a:spLocks/>
          </p:cNvSpPr>
          <p:nvPr/>
        </p:nvSpPr>
        <p:spPr>
          <a:xfrm>
            <a:off x="888023" y="224697"/>
            <a:ext cx="7302295" cy="1214869"/>
          </a:xfrm>
          <a:prstGeom prst="rect">
            <a:avLst/>
          </a:prstGeom>
        </p:spPr>
        <p:txBody>
          <a:bodyPr numCol="1">
            <a:prstTxWarp prst="textCascadeUp">
              <a:avLst>
                <a:gd name="adj" fmla="val 50679"/>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66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66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0964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38836698"/>
              </p:ext>
            </p:extLst>
          </p:nvPr>
        </p:nvGraphicFramePr>
        <p:xfrm>
          <a:off x="3232597" y="379547"/>
          <a:ext cx="3530958" cy="295820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3257095" y="434352"/>
            <a:ext cx="3530958" cy="2958205"/>
            <a:chOff x="4994856" y="1047124"/>
            <a:chExt cx="3530958" cy="2958205"/>
          </a:xfrm>
        </p:grpSpPr>
        <mc:AlternateContent xmlns:mc="http://schemas.openxmlformats.org/markup-compatibility/2006" xmlns:a14="http://schemas.microsoft.com/office/drawing/2010/main">
          <mc:Choice Requires="a14">
            <p:graphicFrame>
              <p:nvGraphicFramePr>
                <p:cNvPr id="3" name="Chart 2"/>
                <p:cNvGraphicFramePr/>
                <p:nvPr>
                  <p:extLst>
                    <p:ext uri="{D42A27DB-BD31-4B8C-83A1-F6EECF244321}">
                      <p14:modId xmlns:p14="http://schemas.microsoft.com/office/powerpoint/2010/main" val="3625570152"/>
                    </p:ext>
                  </p:extLst>
                </p:nvPr>
              </p:nvGraphicFramePr>
              <p:xfrm>
                <a:off x="4994856" y="1047124"/>
                <a:ext cx="3530958" cy="2958205"/>
              </p:xfrm>
              <a:graphic>
                <a:graphicData uri="http://schemas.openxmlformats.org/drawingml/2006/chart">
                  <c:chart xmlns:c="http://schemas.openxmlformats.org/drawingml/2006/chart" xmlns:r="http://schemas.openxmlformats.org/officeDocument/2006/relationships" r:id="rId4"/>
                </a:graphicData>
              </a:graphic>
            </p:graphicFrame>
          </mc:Choice>
          <mc:Fallback xmlns="">
            <p:graphicFrame>
              <p:nvGraphicFramePr>
                <p:cNvPr id="3" name="Chart 2"/>
                <p:cNvGraphicFramePr/>
                <p:nvPr>
                  <p:extLst>
                    <p:ext uri="{D42A27DB-BD31-4B8C-83A1-F6EECF244321}">
                      <p14:modId xmlns:p14="http://schemas.microsoft.com/office/powerpoint/2010/main" val="3625570152"/>
                    </p:ext>
                  </p:extLst>
                </p:nvPr>
              </p:nvGraphicFramePr>
              <p:xfrm>
                <a:off x="4994856" y="1047124"/>
                <a:ext cx="3530958" cy="2958205"/>
              </p:xfrm>
              <a:graphic>
                <a:graphicData uri="http://schemas.openxmlformats.org/drawingml/2006/chart">
                  <c:chart xmlns:c="http://schemas.openxmlformats.org/drawingml/2006/chart" xmlns:r="http://schemas.openxmlformats.org/officeDocument/2006/relationships" r:id="rId5"/>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5898522" y="1485163"/>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boxPr>
                          <m:e>
                            <m:argPr>
                              <m:argSz m:val="-1"/>
                            </m:argPr>
                            <m:f>
                              <m:fPr>
                                <m:ctrlPr>
                                  <a:rPr lang="en-US"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১</m:t>
                                </m:r>
                              </m:num>
                              <m:den>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৪</m:t>
                                </m:r>
                              </m:den>
                            </m:f>
                          </m:e>
                        </m:box>
                      </m:oMath>
                    </m:oMathPara>
                  </a14:m>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98522" y="1485163"/>
                  <a:ext cx="463639" cy="81477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877316" y="2528352"/>
                  <a:ext cx="463639" cy="774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boxPr>
                          <m:e>
                            <m:argPr>
                              <m:argSz m:val="-1"/>
                            </m:argPr>
                            <m:f>
                              <m:fPr>
                                <m:ctrlPr>
                                  <a:rPr lang="en-US"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৩</m:t>
                                </m:r>
                              </m:num>
                              <m:den>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৪</m:t>
                                </m:r>
                              </m:den>
                            </m:f>
                          </m:e>
                        </m:box>
                      </m:oMath>
                    </m:oMathPara>
                  </a14:m>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77316" y="2528352"/>
                  <a:ext cx="463639" cy="774443"/>
                </a:xfrm>
                <a:prstGeom prst="rect">
                  <a:avLst/>
                </a:prstGeom>
                <a:blipFill rotWithShape="0">
                  <a:blip r:embed="rId7"/>
                  <a:stretch>
                    <a:fillRect/>
                  </a:stretch>
                </a:blipFill>
              </p:spPr>
              <p:txBody>
                <a:bodyPr/>
                <a:lstStyle/>
                <a:p>
                  <a:r>
                    <a:rPr lang="en-US">
                      <a:noFill/>
                    </a:rPr>
                    <a:t> </a:t>
                  </a:r>
                </a:p>
              </p:txBody>
            </p:sp>
          </mc:Fallback>
        </mc:AlternateContent>
      </p:grpSp>
      <p:sp>
        <p:nvSpPr>
          <p:cNvPr id="8" name="TextBox 7"/>
          <p:cNvSpPr txBox="1"/>
          <p:nvPr/>
        </p:nvSpPr>
        <p:spPr>
          <a:xfrm>
            <a:off x="3988905" y="3392557"/>
            <a:ext cx="2067339" cy="646331"/>
          </a:xfrm>
          <a:prstGeom prst="rect">
            <a:avLst/>
          </a:prstGeom>
          <a:noFill/>
        </p:spPr>
        <p:txBody>
          <a:bodyPr wrap="square" rtlCol="0">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 ভগ্নাংশ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1643271" y="5102088"/>
                <a:ext cx="6559825" cy="828112"/>
              </a:xfrm>
              <a:prstGeom prst="rect">
                <a:avLst/>
              </a:prstGeom>
              <a:noFill/>
            </p:spPr>
            <p:txBody>
              <a:bodyPr wrap="square" rtlCol="0">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অপ্রকৃত ভগ্নাংশ ; </a:t>
                </a:r>
                <a14:m>
                  <m:oMath xmlns:m="http://schemas.openxmlformats.org/officeDocument/2006/math">
                    <m:box>
                      <m:boxPr>
                        <m:ctrlP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boxPr>
                      <m:e>
                        <m:argPr>
                          <m:argSz m:val="-1"/>
                        </m:argPr>
                        <m:f>
                          <m:fPr>
                            <m:ctrlP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৩</m:t>
                            </m:r>
                          </m:num>
                          <m:den>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২</m:t>
                            </m:r>
                          </m:den>
                        </m:f>
                      </m:e>
                    </m:box>
                  </m:oMath>
                </a14:m>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bn-BD" sz="36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boxPr>
                      <m:e>
                        <m:argPr>
                          <m:argSz m:val="-1"/>
                        </m:argPr>
                        <m:f>
                          <m:fPr>
                            <m:ctrlPr>
                              <a:rPr lang="bn-BD" sz="36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৫</m:t>
                            </m:r>
                          </m:num>
                          <m:den>
                            <m:r>
                              <a:rPr lang="bn-BD" sz="36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২</m:t>
                            </m:r>
                          </m:den>
                        </m:f>
                      </m:e>
                    </m:box>
                  </m:oMath>
                </a14:m>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14:m>
                  <m:oMath xmlns:m="http://schemas.openxmlformats.org/officeDocument/2006/math">
                    <m:box>
                      <m:boxPr>
                        <m:ctrlPr>
                          <a:rPr lang="bn-BD" sz="36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boxPr>
                      <m:e>
                        <m:argPr>
                          <m:argSz m:val="-1"/>
                        </m:argPr>
                        <m:f>
                          <m:fPr>
                            <m:ctrlPr>
                              <a:rPr lang="bn-BD" sz="3600" i="1">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৮</m:t>
                            </m:r>
                          </m:num>
                          <m:den>
                            <m:r>
                              <a:rPr lang="bn-BD" sz="36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৫</m:t>
                            </m:r>
                          </m:den>
                        </m:f>
                      </m:e>
                    </m:box>
                  </m:oMath>
                </a14:m>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ইত্যাদি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43271" y="5102088"/>
                <a:ext cx="6559825" cy="828112"/>
              </a:xfrm>
              <a:prstGeom prst="rect">
                <a:avLst/>
              </a:prstGeom>
              <a:blipFill rotWithShape="0">
                <a:blip r:embed="rId8"/>
                <a:stretch>
                  <a:fillRect l="-3160" b="-22794"/>
                </a:stretch>
              </a:blipFill>
            </p:spPr>
            <p:txBody>
              <a:bodyPr/>
              <a:lstStyle/>
              <a:p>
                <a:r>
                  <a:rPr lang="en-US">
                    <a:noFill/>
                  </a:rPr>
                  <a:t> </a:t>
                </a:r>
              </a:p>
            </p:txBody>
          </p:sp>
        </mc:Fallback>
      </mc:AlternateContent>
    </p:spTree>
    <p:extLst>
      <p:ext uri="{BB962C8B-B14F-4D97-AF65-F5344CB8AC3E}">
        <p14:creationId xmlns:p14="http://schemas.microsoft.com/office/powerpoint/2010/main" val="76857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57152" y="1363927"/>
            <a:ext cx="5975799" cy="2884869"/>
            <a:chOff x="1857152" y="1278334"/>
            <a:chExt cx="5975799" cy="2884869"/>
          </a:xfrm>
        </p:grpSpPr>
        <p:grpSp>
          <p:nvGrpSpPr>
            <p:cNvPr id="4" name="Group 3"/>
            <p:cNvGrpSpPr/>
            <p:nvPr/>
          </p:nvGrpSpPr>
          <p:grpSpPr>
            <a:xfrm>
              <a:off x="1857152" y="1278334"/>
              <a:ext cx="5975799" cy="2884869"/>
              <a:chOff x="1948938" y="2014950"/>
              <a:chExt cx="5975799" cy="2884869"/>
            </a:xfrm>
          </p:grpSpPr>
          <mc:AlternateContent xmlns:mc="http://schemas.openxmlformats.org/markup-compatibility/2006" xmlns:a14="http://schemas.microsoft.com/office/drawing/2010/main">
            <mc:Choice Requires="a14">
              <p:graphicFrame>
                <p:nvGraphicFramePr>
                  <p:cNvPr id="6" name="Chart 5"/>
                  <p:cNvGraphicFramePr/>
                  <p:nvPr>
                    <p:extLst>
                      <p:ext uri="{D42A27DB-BD31-4B8C-83A1-F6EECF244321}">
                        <p14:modId xmlns:p14="http://schemas.microsoft.com/office/powerpoint/2010/main" val="2217806621"/>
                      </p:ext>
                    </p:extLst>
                  </p:nvPr>
                </p:nvGraphicFramePr>
                <p:xfrm>
                  <a:off x="1948938" y="2014950"/>
                  <a:ext cx="2987899" cy="2884869"/>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6" name="Chart 5"/>
                  <p:cNvGraphicFramePr/>
                  <p:nvPr>
                    <p:extLst>
                      <p:ext uri="{D42A27DB-BD31-4B8C-83A1-F6EECF244321}">
                        <p14:modId xmlns:p14="http://schemas.microsoft.com/office/powerpoint/2010/main" val="2217806621"/>
                      </p:ext>
                    </p:extLst>
                  </p:nvPr>
                </p:nvGraphicFramePr>
                <p:xfrm>
                  <a:off x="1948938" y="2014950"/>
                  <a:ext cx="2987899" cy="2884869"/>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graphicFrame>
                <p:nvGraphicFramePr>
                  <p:cNvPr id="7" name="Chart 6"/>
                  <p:cNvGraphicFramePr/>
                  <p:nvPr>
                    <p:extLst>
                      <p:ext uri="{D42A27DB-BD31-4B8C-83A1-F6EECF244321}">
                        <p14:modId xmlns:p14="http://schemas.microsoft.com/office/powerpoint/2010/main" val="1525333633"/>
                      </p:ext>
                    </p:extLst>
                  </p:nvPr>
                </p:nvGraphicFramePr>
                <p:xfrm>
                  <a:off x="4833807" y="2033211"/>
                  <a:ext cx="3090930" cy="2866607"/>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7" name="Chart 6"/>
                  <p:cNvGraphicFramePr/>
                  <p:nvPr>
                    <p:extLst>
                      <p:ext uri="{D42A27DB-BD31-4B8C-83A1-F6EECF244321}">
                        <p14:modId xmlns:p14="http://schemas.microsoft.com/office/powerpoint/2010/main" val="1525333633"/>
                      </p:ext>
                    </p:extLst>
                  </p:nvPr>
                </p:nvGraphicFramePr>
                <p:xfrm>
                  <a:off x="4833807" y="2033211"/>
                  <a:ext cx="3090930" cy="2866607"/>
                </p:xfrm>
                <a:graphic>
                  <a:graphicData uri="http://schemas.openxmlformats.org/drawingml/2006/chart">
                    <c:chart xmlns:c="http://schemas.openxmlformats.org/drawingml/2006/chart" xmlns:r="http://schemas.openxmlformats.org/officeDocument/2006/relationships" r:id="rId6"/>
                  </a:graphicData>
                </a:graphic>
              </p:graphicFrame>
            </mc:Fallback>
          </mc:AlternateContent>
        </p:grpSp>
        <p:grpSp>
          <p:nvGrpSpPr>
            <p:cNvPr id="2" name="Group 1"/>
            <p:cNvGrpSpPr/>
            <p:nvPr/>
          </p:nvGrpSpPr>
          <p:grpSpPr>
            <a:xfrm>
              <a:off x="3134895" y="1952003"/>
              <a:ext cx="2441376" cy="814775"/>
              <a:chOff x="3134895" y="1952003"/>
              <a:chExt cx="2441376" cy="814775"/>
            </a:xfrm>
          </p:grpSpPr>
          <mc:AlternateContent xmlns:mc="http://schemas.openxmlformats.org/markup-compatibility/2006" xmlns:a14="http://schemas.microsoft.com/office/drawing/2010/main">
            <mc:Choice Requires="a14">
              <p:sp>
                <p:nvSpPr>
                  <p:cNvPr id="5" name="TextBox 4"/>
                  <p:cNvSpPr txBox="1"/>
                  <p:nvPr/>
                </p:nvSpPr>
                <p:spPr>
                  <a:xfrm>
                    <a:off x="5112632" y="1952003"/>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১</m:t>
                                  </m:r>
                                </m:num>
                                <m:den>
                                  <m:r>
                                    <a:rPr lang="bn-BD" sz="3600" b="0" i="1" smtClean="0">
                                      <a:solidFill>
                                        <a:schemeClr val="tx1"/>
                                      </a:solidFill>
                                      <a:latin typeface="Cambria Math" panose="02040503050406030204" pitchFamily="18" charset="0"/>
                                      <a:cs typeface="NikoshBAN" panose="02000000000000000000" pitchFamily="2" charset="0"/>
                                    </a:rPr>
                                    <m:t>৪</m:t>
                                  </m:r>
                                </m:den>
                              </m:f>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12632" y="1952003"/>
                    <a:ext cx="463639" cy="81477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34895" y="2049323"/>
                    <a:ext cx="46363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r>
                                <m:rPr>
                                  <m:brk m:alnAt="63"/>
                                </m:rPr>
                                <a:rPr lang="bn-BD" sz="3600" b="0" i="1" smtClean="0">
                                  <a:solidFill>
                                    <a:schemeClr val="tx1"/>
                                  </a:solidFill>
                                  <a:latin typeface="Cambria Math" panose="02040503050406030204" pitchFamily="18" charset="0"/>
                                  <a:cs typeface="NikoshBAN" panose="02000000000000000000" pitchFamily="2" charset="0"/>
                                </a:rPr>
                                <m:t>১</m:t>
                              </m:r>
                            </m:e>
                          </m:box>
                        </m:oMath>
                      </m:oMathPara>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134895" y="2049323"/>
                    <a:ext cx="463639" cy="646331"/>
                  </a:xfrm>
                  <a:prstGeom prst="rect">
                    <a:avLst/>
                  </a:prstGeom>
                  <a:blipFill rotWithShape="0">
                    <a:blip r:embed="rId8"/>
                    <a:stretch>
                      <a:fillRect/>
                    </a:stretch>
                  </a:blipFill>
                </p:spPr>
                <p:txBody>
                  <a:bodyPr/>
                  <a:lstStyle/>
                  <a:p>
                    <a:r>
                      <a:rPr lang="en-US">
                        <a:noFill/>
                      </a:rPr>
                      <a:t> </a:t>
                    </a:r>
                  </a:p>
                </p:txBody>
              </p:sp>
            </mc:Fallback>
          </mc:AlternateContent>
        </p:grpSp>
      </p:grpSp>
      <p:sp>
        <p:nvSpPr>
          <p:cNvPr id="10" name="TextBox 9"/>
          <p:cNvSpPr txBox="1"/>
          <p:nvPr/>
        </p:nvSpPr>
        <p:spPr>
          <a:xfrm>
            <a:off x="3811384" y="717596"/>
            <a:ext cx="2067339" cy="646331"/>
          </a:xfrm>
          <a:prstGeom prst="rect">
            <a:avLst/>
          </a:prstGeom>
          <a:noFill/>
        </p:spPr>
        <p:txBody>
          <a:bodyPr wrap="square" rtlCol="0">
            <a:prstTxWarp prst="textDoubleWave1">
              <a:avLst/>
            </a:prstTxWarp>
            <a:spAutoFit/>
          </a:bodyPr>
          <a:lstStyle/>
          <a:p>
            <a:r>
              <a:rPr lang="bn-BD" sz="3600" dirty="0" smtClean="0">
                <a:latin typeface="NikoshBAN" panose="02000000000000000000" pitchFamily="2" charset="0"/>
                <a:cs typeface="NikoshBAN" panose="02000000000000000000" pitchFamily="2" charset="0"/>
              </a:rPr>
              <a:t>মিশ্র ভগ্নাংশ </a:t>
            </a:r>
            <a:endParaRPr lang="en-US" sz="36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1" name="TextBox 10"/>
              <p:cNvSpPr txBox="1"/>
              <p:nvPr/>
            </p:nvSpPr>
            <p:spPr>
              <a:xfrm>
                <a:off x="2376778" y="3705200"/>
                <a:ext cx="4936549" cy="774443"/>
              </a:xfrm>
              <a:prstGeom prst="rect">
                <a:avLst/>
              </a:prstGeom>
              <a:noFill/>
            </p:spPr>
            <p:txBody>
              <a:bodyPr wrap="square" rtlCol="0">
                <a:spAutoFit/>
              </a:bodyPr>
              <a:lstStyle/>
              <a:p>
                <a:r>
                  <a:rPr lang="bn-BD" sz="3600" dirty="0" smtClean="0">
                    <a:solidFill>
                      <a:schemeClr val="tx1"/>
                    </a:solidFill>
                    <a:latin typeface="NikoshBAN" panose="02000000000000000000" pitchFamily="2" charset="0"/>
                    <a:cs typeface="NikoshBAN" panose="02000000000000000000" pitchFamily="2" charset="0"/>
                  </a:rPr>
                  <a:t>মিশ্র ভগ্নাংশটি লিখতে হয় </a:t>
                </a: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cs typeface="NikoshBAN" panose="02000000000000000000" pitchFamily="2" charset="0"/>
                  </a:rPr>
                  <a:t>১ </a:t>
                </a:r>
                <a14:m>
                  <m:oMath xmlns:m="http://schemas.openxmlformats.org/officeDocument/2006/math">
                    <m:box>
                      <m:boxPr>
                        <m:ctrlPr>
                          <a:rPr lang="en-US"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৩</m:t>
                            </m:r>
                          </m:num>
                          <m:den>
                            <m:r>
                              <a:rPr lang="bn-BD" sz="3600" b="0" i="1" smtClean="0">
                                <a:solidFill>
                                  <a:schemeClr val="tx1"/>
                                </a:solidFill>
                                <a:latin typeface="Cambria Math" panose="02040503050406030204" pitchFamily="18" charset="0"/>
                                <a:cs typeface="NikoshBAN" panose="02000000000000000000" pitchFamily="2" charset="0"/>
                              </a:rPr>
                              <m:t>৪</m:t>
                            </m:r>
                          </m:den>
                        </m:f>
                      </m:e>
                    </m:box>
                  </m:oMath>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376778" y="3705200"/>
                <a:ext cx="4936549" cy="774443"/>
              </a:xfrm>
              <a:prstGeom prst="rect">
                <a:avLst/>
              </a:prstGeom>
              <a:blipFill rotWithShape="0">
                <a:blip r:embed="rId9"/>
                <a:stretch>
                  <a:fillRect l="-3827" t="-2362" b="-22835"/>
                </a:stretch>
              </a:blipFill>
            </p:spPr>
            <p:txBody>
              <a:bodyPr/>
              <a:lstStyle/>
              <a:p>
                <a:r>
                  <a:rPr lang="en-US">
                    <a:noFill/>
                  </a:rPr>
                  <a:t> </a:t>
                </a:r>
              </a:p>
            </p:txBody>
          </p:sp>
        </mc:Fallback>
      </mc:AlternateContent>
    </p:spTree>
    <p:extLst>
      <p:ext uri="{BB962C8B-B14F-4D97-AF65-F5344CB8AC3E}">
        <p14:creationId xmlns:p14="http://schemas.microsoft.com/office/powerpoint/2010/main" val="150812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3183" y="347015"/>
            <a:ext cx="8770513" cy="4405289"/>
            <a:chOff x="373487" y="269742"/>
            <a:chExt cx="8770513" cy="4405289"/>
          </a:xfrm>
        </p:grpSpPr>
        <p:grpSp>
          <p:nvGrpSpPr>
            <p:cNvPr id="2" name="Group 1"/>
            <p:cNvGrpSpPr/>
            <p:nvPr/>
          </p:nvGrpSpPr>
          <p:grpSpPr>
            <a:xfrm>
              <a:off x="373487" y="269742"/>
              <a:ext cx="8770513" cy="4405289"/>
              <a:chOff x="261870" y="3071253"/>
              <a:chExt cx="7566339" cy="3690512"/>
            </a:xfrm>
          </p:grpSpPr>
          <mc:AlternateContent xmlns:mc="http://schemas.openxmlformats.org/markup-compatibility/2006" xmlns:a14="http://schemas.microsoft.com/office/drawing/2010/main">
            <mc:Choice Requires="a14">
              <p:graphicFrame>
                <p:nvGraphicFramePr>
                  <p:cNvPr id="3" name="Chart 2"/>
                  <p:cNvGraphicFramePr/>
                  <p:nvPr>
                    <p:extLst>
                      <p:ext uri="{D42A27DB-BD31-4B8C-83A1-F6EECF244321}">
                        <p14:modId xmlns:p14="http://schemas.microsoft.com/office/powerpoint/2010/main" val="3583992597"/>
                      </p:ext>
                    </p:extLst>
                  </p:nvPr>
                </p:nvGraphicFramePr>
                <p:xfrm>
                  <a:off x="261870" y="3090928"/>
                  <a:ext cx="3846490" cy="3670837"/>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3" name="Chart 2"/>
                  <p:cNvGraphicFramePr/>
                  <p:nvPr>
                    <p:extLst>
                      <p:ext uri="{D42A27DB-BD31-4B8C-83A1-F6EECF244321}">
                        <p14:modId xmlns:p14="http://schemas.microsoft.com/office/powerpoint/2010/main" val="3583992597"/>
                      </p:ext>
                    </p:extLst>
                  </p:nvPr>
                </p:nvGraphicFramePr>
                <p:xfrm>
                  <a:off x="261870" y="3090928"/>
                  <a:ext cx="3846490" cy="3670837"/>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graphicFrame>
                <p:nvGraphicFramePr>
                  <p:cNvPr id="4" name="Chart 3"/>
                  <p:cNvGraphicFramePr/>
                  <p:nvPr>
                    <p:extLst>
                      <p:ext uri="{D42A27DB-BD31-4B8C-83A1-F6EECF244321}">
                        <p14:modId xmlns:p14="http://schemas.microsoft.com/office/powerpoint/2010/main" val="3670704618"/>
                      </p:ext>
                    </p:extLst>
                  </p:nvPr>
                </p:nvGraphicFramePr>
                <p:xfrm>
                  <a:off x="3981719" y="3071253"/>
                  <a:ext cx="3846490" cy="3670837"/>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4" name="Chart 3"/>
                  <p:cNvGraphicFramePr/>
                  <p:nvPr>
                    <p:extLst>
                      <p:ext uri="{D42A27DB-BD31-4B8C-83A1-F6EECF244321}">
                        <p14:modId xmlns:p14="http://schemas.microsoft.com/office/powerpoint/2010/main" val="3110257759"/>
                      </p:ext>
                    </p:extLst>
                  </p:nvPr>
                </p:nvGraphicFramePr>
                <p:xfrm>
                  <a:off x="3981719" y="3071253"/>
                  <a:ext cx="3846490" cy="3670837"/>
                </p:xfrm>
                <a:graphic>
                  <a:graphicData uri="http://schemas.openxmlformats.org/drawingml/2006/chart">
                    <c:chart xmlns:c="http://schemas.openxmlformats.org/drawingml/2006/chart" xmlns:r="http://schemas.openxmlformats.org/officeDocument/2006/relationships" r:id="rId6"/>
                  </a:graphicData>
                </a:graphic>
              </p:graphicFrame>
            </mc:Fallback>
          </mc:AlternateContent>
        </p:grpSp>
        <mc:AlternateContent xmlns:mc="http://schemas.openxmlformats.org/markup-compatibility/2006" xmlns:a14="http://schemas.microsoft.com/office/drawing/2010/main">
          <mc:Choice Requires="a14">
            <p:sp>
              <p:nvSpPr>
                <p:cNvPr id="5" name="TextBox 4"/>
                <p:cNvSpPr txBox="1"/>
                <p:nvPr/>
              </p:nvSpPr>
              <p:spPr>
                <a:xfrm>
                  <a:off x="2833351" y="1613952"/>
                  <a:ext cx="463639" cy="774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bn-BD" sz="3600" b="0" i="1" smtClean="0">
                                    <a:solidFill>
                                      <a:schemeClr val="bg1"/>
                                    </a:solidFill>
                                    <a:latin typeface="Cambria Math" panose="02040503050406030204" pitchFamily="18" charset="0"/>
                                    <a:cs typeface="NikoshBAN" panose="02000000000000000000" pitchFamily="2" charset="0"/>
                                  </a:rPr>
                                  <m:t>৩</m:t>
                                </m:r>
                              </m:num>
                              <m:den>
                                <m:r>
                                  <a:rPr lang="bn-BD" sz="3600" b="0" i="1" smtClean="0">
                                    <a:solidFill>
                                      <a:schemeClr val="bg1"/>
                                    </a:solidFill>
                                    <a:latin typeface="Cambria Math" panose="02040503050406030204" pitchFamily="18" charset="0"/>
                                    <a:cs typeface="NikoshBAN" panose="02000000000000000000" pitchFamily="2" charset="0"/>
                                  </a:rPr>
                                  <m:t>৪</m:t>
                                </m:r>
                              </m:den>
                            </m:f>
                          </m:e>
                        </m:box>
                      </m:oMath>
                    </m:oMathPara>
                  </a14:m>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33351" y="1613952"/>
                  <a:ext cx="463639" cy="77444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12889" y="2129107"/>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latin typeface="Cambria Math" panose="02040503050406030204" pitchFamily="18" charset="0"/>
                                <a:cs typeface="NikoshBAN" panose="02000000000000000000" pitchFamily="2" charset="0"/>
                              </a:rPr>
                            </m:ctrlPr>
                          </m:boxPr>
                          <m:e>
                            <m:argPr>
                              <m:argSz m:val="-1"/>
                            </m:argPr>
                            <m:f>
                              <m:fPr>
                                <m:ctrlPr>
                                  <a:rPr lang="en-US" sz="3600" i="1" smtClean="0">
                                    <a:latin typeface="Cambria Math" panose="02040503050406030204" pitchFamily="18" charset="0"/>
                                    <a:cs typeface="NikoshBAN" panose="02000000000000000000" pitchFamily="2" charset="0"/>
                                  </a:rPr>
                                </m:ctrlPr>
                              </m:fPr>
                              <m:num>
                                <m:r>
                                  <a:rPr lang="bn-BD" sz="3600" b="0" i="1" smtClean="0">
                                    <a:latin typeface="Cambria Math" panose="02040503050406030204" pitchFamily="18" charset="0"/>
                                    <a:cs typeface="NikoshBAN" panose="02000000000000000000" pitchFamily="2" charset="0"/>
                                  </a:rPr>
                                  <m:t>১</m:t>
                                </m:r>
                              </m:num>
                              <m:den>
                                <m:r>
                                  <a:rPr lang="bn-BD" sz="3600" b="0" i="1" smtClean="0">
                                    <a:latin typeface="Cambria Math" panose="02040503050406030204" pitchFamily="18" charset="0"/>
                                    <a:cs typeface="NikoshBAN" panose="02000000000000000000" pitchFamily="2" charset="0"/>
                                  </a:rPr>
                                  <m:t>৪</m:t>
                                </m:r>
                              </m:den>
                            </m:f>
                          </m:e>
                        </m:box>
                      </m:oMath>
                    </m:oMathPara>
                  </a14:m>
                  <a:endParaRPr lang="en-US" sz="3600" dirty="0">
                    <a:latin typeface="NikoshBAN" panose="02000000000000000000" pitchFamily="2" charset="0"/>
                    <a:cs typeface="NikoshBAN" panose="02000000000000000000"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12889" y="2129107"/>
                  <a:ext cx="463639" cy="81477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4393920">
                  <a:off x="5473518" y="1933278"/>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latin typeface="Cambria Math" panose="02040503050406030204" pitchFamily="18" charset="0"/>
                                <a:cs typeface="NikoshBAN" panose="02000000000000000000" pitchFamily="2" charset="0"/>
                              </a:rPr>
                            </m:ctrlPr>
                          </m:boxPr>
                          <m:e>
                            <m:argPr>
                              <m:argSz m:val="-1"/>
                            </m:argPr>
                            <m:f>
                              <m:fPr>
                                <m:ctrlPr>
                                  <a:rPr lang="en-US" sz="3600" i="1" smtClean="0">
                                    <a:latin typeface="Cambria Math" panose="02040503050406030204" pitchFamily="18" charset="0"/>
                                    <a:cs typeface="NikoshBAN" panose="02000000000000000000" pitchFamily="2" charset="0"/>
                                  </a:rPr>
                                </m:ctrlPr>
                              </m:fPr>
                              <m:num>
                                <m:r>
                                  <a:rPr lang="bn-BD" sz="3600" b="0" i="1" smtClean="0">
                                    <a:latin typeface="Cambria Math" panose="02040503050406030204" pitchFamily="18" charset="0"/>
                                    <a:cs typeface="NikoshBAN" panose="02000000000000000000" pitchFamily="2" charset="0"/>
                                  </a:rPr>
                                  <m:t>১</m:t>
                                </m:r>
                              </m:num>
                              <m:den>
                                <m:r>
                                  <a:rPr lang="bn-BD" sz="3600" b="0" i="1" smtClean="0">
                                    <a:latin typeface="Cambria Math" panose="02040503050406030204" pitchFamily="18" charset="0"/>
                                    <a:cs typeface="NikoshBAN" panose="02000000000000000000" pitchFamily="2" charset="0"/>
                                  </a:rPr>
                                  <m:t>৮</m:t>
                                </m:r>
                              </m:den>
                            </m:f>
                          </m:e>
                        </m:box>
                      </m:oMath>
                    </m:oMathPara>
                  </a14:m>
                  <a:endParaRPr lang="en-US" sz="3600" dirty="0">
                    <a:latin typeface="NikoshBAN" panose="02000000000000000000" pitchFamily="2" charset="0"/>
                    <a:cs typeface="NikoshBAN" panose="02000000000000000000"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rot="4393920">
                  <a:off x="5473518" y="1933278"/>
                  <a:ext cx="463639" cy="81477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rot="2992599">
                  <a:off x="6255740" y="2322855"/>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latin typeface="Cambria Math" panose="02040503050406030204" pitchFamily="18" charset="0"/>
                                <a:cs typeface="NikoshBAN" panose="02000000000000000000" pitchFamily="2" charset="0"/>
                              </a:rPr>
                            </m:ctrlPr>
                          </m:boxPr>
                          <m:e>
                            <m:argPr>
                              <m:argSz m:val="-1"/>
                            </m:argPr>
                            <m:f>
                              <m:fPr>
                                <m:ctrlPr>
                                  <a:rPr lang="en-US" sz="3600" i="1" smtClean="0">
                                    <a:latin typeface="Cambria Math" panose="02040503050406030204" pitchFamily="18" charset="0"/>
                                    <a:cs typeface="NikoshBAN" panose="02000000000000000000" pitchFamily="2" charset="0"/>
                                  </a:rPr>
                                </m:ctrlPr>
                              </m:fPr>
                              <m:num>
                                <m:r>
                                  <a:rPr lang="bn-BD" sz="3600" b="0" i="1" smtClean="0">
                                    <a:latin typeface="Cambria Math" panose="02040503050406030204" pitchFamily="18" charset="0"/>
                                    <a:cs typeface="NikoshBAN" panose="02000000000000000000" pitchFamily="2" charset="0"/>
                                  </a:rPr>
                                  <m:t>১</m:t>
                                </m:r>
                              </m:num>
                              <m:den>
                                <m:r>
                                  <a:rPr lang="bn-BD" sz="3600" b="0" i="1" smtClean="0">
                                    <a:latin typeface="Cambria Math" panose="02040503050406030204" pitchFamily="18" charset="0"/>
                                    <a:cs typeface="NikoshBAN" panose="02000000000000000000" pitchFamily="2" charset="0"/>
                                  </a:rPr>
                                  <m:t>৮</m:t>
                                </m:r>
                              </m:den>
                            </m:f>
                          </m:e>
                        </m:box>
                      </m:oMath>
                    </m:oMathPara>
                  </a14:m>
                  <a:endParaRPr lang="en-US" sz="3600" dirty="0">
                    <a:latin typeface="NikoshBAN" panose="02000000000000000000" pitchFamily="2" charset="0"/>
                    <a:cs typeface="NikoshBAN" panose="02000000000000000000"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rot="2992599">
                  <a:off x="6255740" y="2322855"/>
                  <a:ext cx="463639" cy="81477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21071383">
                  <a:off x="7082167" y="1542921"/>
                  <a:ext cx="463639" cy="81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solidFill>
                                  <a:schemeClr val="bg1"/>
                                </a:solidFill>
                                <a:latin typeface="Cambria Math" panose="02040503050406030204" pitchFamily="18" charset="0"/>
                                <a:cs typeface="NikoshBAN" panose="02000000000000000000" pitchFamily="2" charset="0"/>
                              </a:rPr>
                            </m:ctrlPr>
                          </m:boxPr>
                          <m:e>
                            <m:argPr>
                              <m:argSz m:val="-1"/>
                            </m:argPr>
                            <m:f>
                              <m:fPr>
                                <m:ctrlPr>
                                  <a:rPr lang="en-US" sz="3600" i="1" smtClean="0">
                                    <a:solidFill>
                                      <a:schemeClr val="bg1"/>
                                    </a:solidFill>
                                    <a:latin typeface="Cambria Math" panose="02040503050406030204" pitchFamily="18" charset="0"/>
                                    <a:cs typeface="NikoshBAN" panose="02000000000000000000" pitchFamily="2" charset="0"/>
                                  </a:rPr>
                                </m:ctrlPr>
                              </m:fPr>
                              <m:num>
                                <m:r>
                                  <a:rPr lang="bn-BD" sz="3600" b="0" i="1" smtClean="0">
                                    <a:solidFill>
                                      <a:schemeClr val="bg1"/>
                                    </a:solidFill>
                                    <a:latin typeface="Cambria Math" panose="02040503050406030204" pitchFamily="18" charset="0"/>
                                    <a:cs typeface="NikoshBAN" panose="02000000000000000000" pitchFamily="2" charset="0"/>
                                  </a:rPr>
                                  <m:t>৬</m:t>
                                </m:r>
                              </m:num>
                              <m:den>
                                <m:r>
                                  <a:rPr lang="bn-BD" sz="3600" b="0" i="1" smtClean="0">
                                    <a:solidFill>
                                      <a:schemeClr val="bg1"/>
                                    </a:solidFill>
                                    <a:latin typeface="Cambria Math" panose="02040503050406030204" pitchFamily="18" charset="0"/>
                                    <a:cs typeface="NikoshBAN" panose="02000000000000000000" pitchFamily="2" charset="0"/>
                                  </a:rPr>
                                  <m:t>৮</m:t>
                                </m:r>
                              </m:den>
                            </m:f>
                          </m:e>
                        </m:box>
                      </m:oMath>
                    </m:oMathPara>
                  </a14:m>
                  <a:endParaRPr lang="en-US" sz="3600" dirty="0">
                    <a:solidFill>
                      <a:schemeClr val="bg1"/>
                    </a:solidFill>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rot="21071383">
                  <a:off x="7082167" y="1542921"/>
                  <a:ext cx="463639" cy="814775"/>
                </a:xfrm>
                <a:prstGeom prst="rect">
                  <a:avLst/>
                </a:prstGeom>
                <a:blipFill rotWithShape="0">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ectangle 10"/>
              <p:cNvSpPr/>
              <p:nvPr/>
            </p:nvSpPr>
            <p:spPr>
              <a:xfrm>
                <a:off x="2708743" y="3673795"/>
                <a:ext cx="3788217" cy="811441"/>
              </a:xfrm>
              <a:prstGeom prst="rect">
                <a:avLst/>
              </a:prstGeom>
            </p:spPr>
            <p:txBody>
              <a:bodyPr wrap="none">
                <a:spAutoFit/>
              </a:bodyPr>
              <a:lstStyle/>
              <a:p>
                <a14:m>
                  <m:oMath xmlns:m="http://schemas.openxmlformats.org/officeDocument/2006/math">
                    <m:box>
                      <m:boxPr>
                        <m:ctrlPr>
                          <a:rPr lang="bn-BD"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১</m:t>
                            </m:r>
                          </m:num>
                          <m:den>
                            <m:r>
                              <a:rPr lang="bn-BD" sz="3600" b="0" i="1" smtClean="0">
                                <a:solidFill>
                                  <a:schemeClr val="tx1"/>
                                </a:solidFill>
                                <a:latin typeface="Cambria Math" panose="02040503050406030204" pitchFamily="18" charset="0"/>
                                <a:cs typeface="NikoshBAN" panose="02000000000000000000" pitchFamily="2" charset="0"/>
                              </a:rPr>
                              <m:t>৪</m:t>
                            </m:r>
                          </m:den>
                        </m:f>
                      </m:e>
                    </m:box>
                  </m:oMath>
                </a14:m>
                <a:r>
                  <a:rPr lang="bn-BD" sz="3600" dirty="0" smtClean="0">
                    <a:solidFill>
                      <a:schemeClr val="tx1"/>
                    </a:solidFill>
                    <a:latin typeface="NikoshBAN" panose="02000000000000000000" pitchFamily="2" charset="0"/>
                    <a:cs typeface="NikoshBAN" panose="02000000000000000000" pitchFamily="2" charset="0"/>
                  </a:rPr>
                  <a:t>  এর সমতুল  ভগ্নাংশ  </a:t>
                </a:r>
                <a14:m>
                  <m:oMath xmlns:m="http://schemas.openxmlformats.org/officeDocument/2006/math">
                    <m:box>
                      <m:boxPr>
                        <m:ctrlPr>
                          <a:rPr lang="bn-BD"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২</m:t>
                            </m:r>
                          </m:num>
                          <m:den>
                            <m:r>
                              <a:rPr lang="bn-BD" sz="3600" b="0" i="1" smtClean="0">
                                <a:solidFill>
                                  <a:schemeClr val="tx1"/>
                                </a:solidFill>
                                <a:latin typeface="Cambria Math" panose="02040503050406030204" pitchFamily="18" charset="0"/>
                                <a:cs typeface="NikoshBAN" panose="02000000000000000000" pitchFamily="2" charset="0"/>
                              </a:rPr>
                              <m:t>৮</m:t>
                            </m:r>
                          </m:den>
                        </m:f>
                      </m:e>
                    </m:box>
                  </m:oMath>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708743" y="3673795"/>
                <a:ext cx="3788217" cy="811441"/>
              </a:xfrm>
              <a:prstGeom prst="rect">
                <a:avLst/>
              </a:prstGeom>
              <a:blipFill rotWithShape="0">
                <a:blip r:embed="rId12"/>
                <a:stretch>
                  <a:fillRect b="-21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708743" y="4759455"/>
                <a:ext cx="3845925" cy="794256"/>
              </a:xfrm>
              <a:prstGeom prst="rect">
                <a:avLst/>
              </a:prstGeom>
            </p:spPr>
            <p:txBody>
              <a:bodyPr wrap="none">
                <a:spAutoFit/>
              </a:bodyPr>
              <a:lstStyle/>
              <a:p>
                <a14:m>
                  <m:oMath xmlns:m="http://schemas.openxmlformats.org/officeDocument/2006/math">
                    <m:box>
                      <m:boxPr>
                        <m:ctrlPr>
                          <a:rPr lang="bn-BD"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৩</m:t>
                            </m:r>
                          </m:num>
                          <m:den>
                            <m:r>
                              <a:rPr lang="bn-BD" sz="3600" b="0" i="1" smtClean="0">
                                <a:solidFill>
                                  <a:schemeClr val="tx1"/>
                                </a:solidFill>
                                <a:latin typeface="Cambria Math" panose="02040503050406030204" pitchFamily="18" charset="0"/>
                                <a:cs typeface="NikoshBAN" panose="02000000000000000000" pitchFamily="2" charset="0"/>
                              </a:rPr>
                              <m:t>৪</m:t>
                            </m:r>
                          </m:den>
                        </m:f>
                      </m:e>
                    </m:box>
                  </m:oMath>
                </a14:m>
                <a:r>
                  <a:rPr lang="bn-BD" sz="3600" dirty="0" smtClean="0">
                    <a:solidFill>
                      <a:schemeClr val="tx1"/>
                    </a:solidFill>
                    <a:latin typeface="NikoshBAN" panose="02000000000000000000" pitchFamily="2" charset="0"/>
                    <a:cs typeface="NikoshBAN" panose="02000000000000000000" pitchFamily="2" charset="0"/>
                  </a:rPr>
                  <a:t>  এর সমতুল  ভগ্নাংশ  </a:t>
                </a:r>
                <a14:m>
                  <m:oMath xmlns:m="http://schemas.openxmlformats.org/officeDocument/2006/math">
                    <m:box>
                      <m:boxPr>
                        <m:ctrlPr>
                          <a:rPr lang="bn-BD" sz="3600" i="1" smtClean="0">
                            <a:solidFill>
                              <a:schemeClr val="tx1"/>
                            </a:solidFill>
                            <a:latin typeface="Cambria Math" panose="02040503050406030204" pitchFamily="18" charset="0"/>
                            <a:cs typeface="NikoshBAN" panose="02000000000000000000" pitchFamily="2" charset="0"/>
                          </a:rPr>
                        </m:ctrlPr>
                      </m:boxPr>
                      <m:e>
                        <m:argPr>
                          <m:argSz m:val="-1"/>
                        </m:argPr>
                        <m:f>
                          <m:fPr>
                            <m:ctrlPr>
                              <a:rPr lang="bn-BD" sz="3600" i="1" smtClean="0">
                                <a:solidFill>
                                  <a:schemeClr val="tx1"/>
                                </a:solidFill>
                                <a:latin typeface="Cambria Math" panose="02040503050406030204" pitchFamily="18" charset="0"/>
                                <a:cs typeface="NikoshBAN" panose="02000000000000000000" pitchFamily="2" charset="0"/>
                              </a:rPr>
                            </m:ctrlPr>
                          </m:fPr>
                          <m:num>
                            <m:r>
                              <a:rPr lang="bn-BD" sz="3600" b="0" i="1" smtClean="0">
                                <a:solidFill>
                                  <a:schemeClr val="tx1"/>
                                </a:solidFill>
                                <a:latin typeface="Cambria Math" panose="02040503050406030204" pitchFamily="18" charset="0"/>
                                <a:cs typeface="NikoshBAN" panose="02000000000000000000" pitchFamily="2" charset="0"/>
                              </a:rPr>
                              <m:t>৬</m:t>
                            </m:r>
                          </m:num>
                          <m:den>
                            <m:r>
                              <a:rPr lang="bn-BD" sz="3600" b="0" i="1" smtClean="0">
                                <a:solidFill>
                                  <a:schemeClr val="tx1"/>
                                </a:solidFill>
                                <a:latin typeface="Cambria Math" panose="02040503050406030204" pitchFamily="18" charset="0"/>
                                <a:cs typeface="NikoshBAN" panose="02000000000000000000" pitchFamily="2" charset="0"/>
                              </a:rPr>
                              <m:t>৮</m:t>
                            </m:r>
                          </m:den>
                        </m:f>
                      </m:e>
                    </m:box>
                  </m:oMath>
                </a14:m>
                <a:endParaRPr lang="en-US" sz="3600" dirty="0">
                  <a:solidFill>
                    <a:schemeClr val="tx1"/>
                  </a:solidFill>
                  <a:latin typeface="NikoshBAN" panose="02000000000000000000" pitchFamily="2" charset="0"/>
                  <a:cs typeface="NikoshBAN" panose="02000000000000000000" pitchFamily="2"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708743" y="4759455"/>
                <a:ext cx="3845925" cy="794256"/>
              </a:xfrm>
              <a:prstGeom prst="rect">
                <a:avLst/>
              </a:prstGeom>
              <a:blipFill rotWithShape="0">
                <a:blip r:embed="rId13"/>
                <a:stretch>
                  <a:fillRect b="-23077"/>
                </a:stretch>
              </a:blipFill>
            </p:spPr>
            <p:txBody>
              <a:bodyPr/>
              <a:lstStyle/>
              <a:p>
                <a:r>
                  <a:rPr lang="en-US">
                    <a:noFill/>
                  </a:rPr>
                  <a:t> </a:t>
                </a:r>
              </a:p>
            </p:txBody>
          </p:sp>
        </mc:Fallback>
      </mc:AlternateContent>
      <p:sp>
        <p:nvSpPr>
          <p:cNvPr id="13" name="Rectangle 12"/>
          <p:cNvSpPr/>
          <p:nvPr/>
        </p:nvSpPr>
        <p:spPr>
          <a:xfrm>
            <a:off x="3359354" y="251478"/>
            <a:ext cx="2486996" cy="874603"/>
          </a:xfrm>
          <a:prstGeom prst="rect">
            <a:avLst/>
          </a:prstGeom>
        </p:spPr>
        <p:txBody>
          <a:bodyPr wrap="none">
            <a:prstTxWarp prst="textDoubleWave1">
              <a:avLst/>
            </a:prstTxWarp>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সমতুল  ভগ্নাংশ</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14"/>
          <a:stretch>
            <a:fillRect/>
          </a:stretch>
        </p:blipFill>
        <p:spPr>
          <a:xfrm>
            <a:off x="309965" y="5568869"/>
            <a:ext cx="8524068" cy="1173686"/>
          </a:xfrm>
          <a:prstGeom prst="rect">
            <a:avLst/>
          </a:prstGeom>
        </p:spPr>
      </p:pic>
    </p:spTree>
    <p:extLst>
      <p:ext uri="{BB962C8B-B14F-4D97-AF65-F5344CB8AC3E}">
        <p14:creationId xmlns:p14="http://schemas.microsoft.com/office/powerpoint/2010/main" val="38126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1156</TotalTime>
  <Words>705</Words>
  <Application>Microsoft Office PowerPoint</Application>
  <PresentationFormat>On-screen Show (4:3)</PresentationFormat>
  <Paragraphs>125</Paragraphs>
  <Slides>21</Slides>
  <Notes>15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Cambria Math</vt:lpstr>
      <vt:lpstr>NikoshBAN</vt:lpstr>
      <vt:lpstr>Symbol</vt:lpstr>
      <vt:lpstr>Times New Roman</vt:lpstr>
      <vt:lpstr>Vrinda</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Laptop</dc:creator>
  <cp:lastModifiedBy>LITON</cp:lastModifiedBy>
  <cp:revision>167</cp:revision>
  <dcterms:created xsi:type="dcterms:W3CDTF">2014-12-03T22:23:16Z</dcterms:created>
  <dcterms:modified xsi:type="dcterms:W3CDTF">2016-08-07T04:09:37Z</dcterms:modified>
</cp:coreProperties>
</file>